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image16.jpg" ContentType="image/jpg"/>
  <Override PartName="/ppt/media/image17.jpg" ContentType="image/jpg"/>
  <Override PartName="/ppt/media/image29.jpg" ContentType="image/jpg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image42.jpg" ContentType="image/jpg"/>
  <Override PartName="/ppt/media/image44.jpg" ContentType="image/jpg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media/image53.jpg" ContentType="image/jpg"/>
  <Override PartName="/ppt/media/image54.jpg" ContentType="image/jp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354" r:id="rId3"/>
    <p:sldId id="369" r:id="rId4"/>
    <p:sldId id="370" r:id="rId5"/>
    <p:sldId id="371" r:id="rId6"/>
    <p:sldId id="372" r:id="rId7"/>
    <p:sldId id="373" r:id="rId8"/>
    <p:sldId id="368" r:id="rId9"/>
    <p:sldId id="259" r:id="rId10"/>
    <p:sldId id="374" r:id="rId11"/>
    <p:sldId id="375" r:id="rId12"/>
    <p:sldId id="271" r:id="rId13"/>
    <p:sldId id="378" r:id="rId14"/>
    <p:sldId id="272" r:id="rId15"/>
    <p:sldId id="276" r:id="rId16"/>
    <p:sldId id="281" r:id="rId17"/>
    <p:sldId id="282" r:id="rId18"/>
    <p:sldId id="283" r:id="rId19"/>
    <p:sldId id="287" r:id="rId20"/>
    <p:sldId id="267" r:id="rId21"/>
    <p:sldId id="377" r:id="rId22"/>
  </p:sldIdLst>
  <p:sldSz cx="9144000" cy="6858000" type="screen4x3"/>
  <p:notesSz cx="6797675" cy="9926638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569" autoAdjust="0"/>
    <p:restoredTop sz="90468" autoAdjust="0"/>
  </p:normalViewPr>
  <p:slideViewPr>
    <p:cSldViewPr>
      <p:cViewPr varScale="1">
        <p:scale>
          <a:sx n="82" d="100"/>
          <a:sy n="82" d="100"/>
        </p:scale>
        <p:origin x="1570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88" y="2274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494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微軟正黑體" pitchFamily="34" charset="-120"/>
              </a:defRPr>
            </a:lvl1pPr>
          </a:lstStyle>
          <a:p>
            <a:endParaRPr lang="zh-TW" altLang="en-US" dirty="0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ea typeface="微軟正黑體" pitchFamily="34" charset="-120"/>
              </a:defRPr>
            </a:lvl1pPr>
          </a:lstStyle>
          <a:p>
            <a:fld id="{3AD629FC-4720-44B9-BA4E-9C2CA0ED377B}" type="datetimeFigureOut">
              <a:rPr lang="zh-TW" altLang="en-US" smtClean="0"/>
              <a:pPr/>
              <a:t>2023/5/24</a:t>
            </a:fld>
            <a:endParaRPr lang="zh-TW" altLang="en-US" dirty="0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 dirty="0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微軟正黑體" pitchFamily="34" charset="-120"/>
              </a:defRPr>
            </a:lvl1pPr>
          </a:lstStyle>
          <a:p>
            <a:endParaRPr lang="zh-TW" altLang="en-US" dirty="0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ea typeface="微軟正黑體" pitchFamily="34" charset="-120"/>
              </a:defRPr>
            </a:lvl1pPr>
          </a:lstStyle>
          <a:p>
            <a:fld id="{94BE6022-6133-489C-B892-6EDA12C5C962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3860413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微軟正黑體" pitchFamily="34" charset="-120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微軟正黑體" pitchFamily="34" charset="-120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微軟正黑體" pitchFamily="34" charset="-120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微軟正黑體" pitchFamily="34" charset="-120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微軟正黑體" pitchFamily="34" charset="-12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  <a:p>
            <a:endParaRPr lang="en-US" altLang="zh-TW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BE6022-6133-489C-B892-6EDA12C5C962}" type="slidenum">
              <a:rPr lang="zh-TW" altLang="en-US" smtClean="0"/>
              <a:pPr/>
              <a:t>1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9556587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BE6022-6133-489C-B892-6EDA12C5C962}" type="slidenum">
              <a:rPr lang="zh-TW" altLang="en-US" smtClean="0"/>
              <a:pPr/>
              <a:t>3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5870675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BE6022-6133-489C-B892-6EDA12C5C962}" type="slidenum">
              <a:rPr lang="zh-TW" altLang="en-US" smtClean="0"/>
              <a:pPr/>
              <a:t>9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8766623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BE6022-6133-489C-B892-6EDA12C5C962}" type="slidenum">
              <a:rPr lang="zh-TW" altLang="en-US" smtClean="0"/>
              <a:pPr/>
              <a:t>15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0427853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/>
              <a:t>影片</a:t>
            </a:r>
            <a:r>
              <a:rPr lang="en-US" altLang="zh-TW"/>
              <a:t>44</a:t>
            </a:r>
            <a:r>
              <a:rPr lang="zh-TW" altLang="en-US"/>
              <a:t>秒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BE6022-6133-489C-B892-6EDA12C5C962}" type="slidenum">
              <a:rPr lang="zh-TW" altLang="en-US" smtClean="0"/>
              <a:pPr/>
              <a:t>17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9632039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/>
              <a:t>影片</a:t>
            </a:r>
            <a:r>
              <a:rPr lang="en-US" altLang="zh-TW"/>
              <a:t>23</a:t>
            </a:r>
            <a:r>
              <a:rPr lang="zh-TW" altLang="en-US"/>
              <a:t>秒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BE6022-6133-489C-B892-6EDA12C5C962}" type="slidenum">
              <a:rPr lang="zh-TW" altLang="en-US" smtClean="0"/>
              <a:pPr/>
              <a:t>18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599941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BD48D-74D8-427F-B887-FBFAAA136455}" type="datetimeFigureOut">
              <a:rPr lang="zh-TW" altLang="en-US" smtClean="0"/>
              <a:pPr/>
              <a:t>2023/5/24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D35E5-3E0D-4D5E-A411-E744D361DA0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09285187"/>
      </p:ext>
    </p:extLst>
  </p:cSld>
  <p:clrMapOvr>
    <a:masterClrMapping/>
  </p:clrMapOvr>
  <p:transition spd="slow"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BD48D-74D8-427F-B887-FBFAAA136455}" type="datetimeFigureOut">
              <a:rPr lang="zh-TW" altLang="en-US" smtClean="0"/>
              <a:pPr/>
              <a:t>2023/5/24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D35E5-3E0D-4D5E-A411-E744D361DA0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00371525"/>
      </p:ext>
    </p:extLst>
  </p:cSld>
  <p:clrMapOvr>
    <a:masterClrMapping/>
  </p:clrMapOvr>
  <p:transition spd="slow"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BD48D-74D8-427F-B887-FBFAAA136455}" type="datetimeFigureOut">
              <a:rPr lang="zh-TW" altLang="en-US" smtClean="0"/>
              <a:pPr/>
              <a:t>2023/5/24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D35E5-3E0D-4D5E-A411-E744D361DA0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66962032"/>
      </p:ext>
    </p:extLst>
  </p:cSld>
  <p:clrMapOvr>
    <a:masterClrMapping/>
  </p:clrMapOvr>
  <p:transition spd="slow"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5/24/2023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2100" b="1" i="0">
                <a:solidFill>
                  <a:srgbClr val="232852"/>
                </a:solidFill>
                <a:latin typeface="Microsoft JhengHei"/>
                <a:cs typeface="Microsoft JhengHei"/>
              </a:defRPr>
            </a:lvl1pPr>
          </a:lstStyle>
          <a:p>
            <a:pPr marL="28575">
              <a:spcBef>
                <a:spcPts val="229"/>
              </a:spcBef>
            </a:pPr>
            <a:fld id="{81D60167-4931-47E6-BA6A-407CBD079E47}" type="slidenum">
              <a:rPr lang="en-US" altLang="zh-TW" spc="-4" smtClean="0"/>
              <a:pPr marL="28575">
                <a:spcBef>
                  <a:spcPts val="229"/>
                </a:spcBef>
              </a:pPr>
              <a:t>‹#›</a:t>
            </a:fld>
            <a:endParaRPr lang="en-US" altLang="zh-TW" spc="-4" dirty="0"/>
          </a:p>
        </p:txBody>
      </p:sp>
    </p:spTree>
    <p:extLst>
      <p:ext uri="{BB962C8B-B14F-4D97-AF65-F5344CB8AC3E}">
        <p14:creationId xmlns:p14="http://schemas.microsoft.com/office/powerpoint/2010/main" val="13038403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700" b="1" i="0">
                <a:solidFill>
                  <a:srgbClr val="D9D9D9"/>
                </a:solidFill>
                <a:latin typeface="Microsoft JhengHei"/>
                <a:cs typeface="Microsoft JhengHe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5/24/2023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2100" b="1" i="0">
                <a:solidFill>
                  <a:srgbClr val="232852"/>
                </a:solidFill>
                <a:latin typeface="Microsoft JhengHei"/>
                <a:cs typeface="Microsoft JhengHei"/>
              </a:defRPr>
            </a:lvl1pPr>
          </a:lstStyle>
          <a:p>
            <a:pPr marL="28575">
              <a:spcBef>
                <a:spcPts val="229"/>
              </a:spcBef>
            </a:pPr>
            <a:fld id="{81D60167-4931-47E6-BA6A-407CBD079E47}" type="slidenum">
              <a:rPr lang="en-US" altLang="zh-TW" spc="-4" smtClean="0"/>
              <a:pPr marL="28575">
                <a:spcBef>
                  <a:spcPts val="229"/>
                </a:spcBef>
              </a:pPr>
              <a:t>‹#›</a:t>
            </a:fld>
            <a:endParaRPr lang="en-US" altLang="zh-TW" spc="-4" dirty="0"/>
          </a:p>
        </p:txBody>
      </p:sp>
    </p:spTree>
    <p:extLst>
      <p:ext uri="{BB962C8B-B14F-4D97-AF65-F5344CB8AC3E}">
        <p14:creationId xmlns:p14="http://schemas.microsoft.com/office/powerpoint/2010/main" val="40108801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BD48D-74D8-427F-B887-FBFAAA136455}" type="datetimeFigureOut">
              <a:rPr lang="zh-TW" altLang="en-US" smtClean="0"/>
              <a:pPr/>
              <a:t>2023/5/24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D35E5-3E0D-4D5E-A411-E744D361DA0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98229034"/>
      </p:ext>
    </p:extLst>
  </p:cSld>
  <p:clrMapOvr>
    <a:masterClrMapping/>
  </p:clrMapOvr>
  <p:transition spd="slow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BD48D-74D8-427F-B887-FBFAAA136455}" type="datetimeFigureOut">
              <a:rPr lang="zh-TW" altLang="en-US" smtClean="0"/>
              <a:pPr/>
              <a:t>2023/5/24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D35E5-3E0D-4D5E-A411-E744D361DA0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48371005"/>
      </p:ext>
    </p:extLst>
  </p:cSld>
  <p:clrMapOvr>
    <a:masterClrMapping/>
  </p:clrMapOvr>
  <p:transition spd="slow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BD48D-74D8-427F-B887-FBFAAA136455}" type="datetimeFigureOut">
              <a:rPr lang="zh-TW" altLang="en-US" smtClean="0"/>
              <a:pPr/>
              <a:t>2023/5/24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D35E5-3E0D-4D5E-A411-E744D361DA0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21589967"/>
      </p:ext>
    </p:extLst>
  </p:cSld>
  <p:clrMapOvr>
    <a:masterClrMapping/>
  </p:clrMapOvr>
  <p:transition spd="slow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BD48D-74D8-427F-B887-FBFAAA136455}" type="datetimeFigureOut">
              <a:rPr lang="zh-TW" altLang="en-US" smtClean="0"/>
              <a:pPr/>
              <a:t>2023/5/24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D35E5-3E0D-4D5E-A411-E744D361DA0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08525391"/>
      </p:ext>
    </p:extLst>
  </p:cSld>
  <p:clrMapOvr>
    <a:masterClrMapping/>
  </p:clrMapOvr>
  <p:transition spd="slow"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BD48D-74D8-427F-B887-FBFAAA136455}" type="datetimeFigureOut">
              <a:rPr lang="zh-TW" altLang="en-US" smtClean="0"/>
              <a:pPr/>
              <a:t>2023/5/24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D35E5-3E0D-4D5E-A411-E744D361DA0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08331029"/>
      </p:ext>
    </p:extLst>
  </p:cSld>
  <p:clrMapOvr>
    <a:masterClrMapping/>
  </p:clrMapOvr>
  <p:transition spd="slow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BD48D-74D8-427F-B887-FBFAAA136455}" type="datetimeFigureOut">
              <a:rPr lang="zh-TW" altLang="en-US" smtClean="0"/>
              <a:pPr/>
              <a:t>2023/5/24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D35E5-3E0D-4D5E-A411-E744D361DA0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07509742"/>
      </p:ext>
    </p:extLst>
  </p:cSld>
  <p:clrMapOvr>
    <a:masterClrMapping/>
  </p:clrMapOvr>
  <p:transition spd="slow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BD48D-74D8-427F-B887-FBFAAA136455}" type="datetimeFigureOut">
              <a:rPr lang="zh-TW" altLang="en-US" smtClean="0"/>
              <a:pPr/>
              <a:t>2023/5/24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D35E5-3E0D-4D5E-A411-E744D361DA0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34756600"/>
      </p:ext>
    </p:extLst>
  </p:cSld>
  <p:clrMapOvr>
    <a:masterClrMapping/>
  </p:clrMapOvr>
  <p:transition spd="slow"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BD48D-74D8-427F-B887-FBFAAA136455}" type="datetimeFigureOut">
              <a:rPr lang="zh-TW" altLang="en-US" smtClean="0"/>
              <a:pPr/>
              <a:t>2023/5/24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D35E5-3E0D-4D5E-A411-E744D361DA0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62377044"/>
      </p:ext>
    </p:extLst>
  </p:cSld>
  <p:clrMapOvr>
    <a:masterClrMapping/>
  </p:clrMapOvr>
  <p:transition spd="slow"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 cstate="hqprint">
            <a:alphaModFix amt="3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ea typeface="微軟正黑體" pitchFamily="34" charset="-120"/>
              </a:defRPr>
            </a:lvl1pPr>
          </a:lstStyle>
          <a:p>
            <a:fld id="{119BD48D-74D8-427F-B887-FBFAAA136455}" type="datetimeFigureOut">
              <a:rPr lang="zh-TW" altLang="en-US" smtClean="0"/>
              <a:pPr/>
              <a:t>2023/5/24</a:t>
            </a:fld>
            <a:endParaRPr lang="zh-TW" alt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ea typeface="微軟正黑體" pitchFamily="34" charset="-120"/>
              </a:defRPr>
            </a:lvl1pPr>
          </a:lstStyle>
          <a:p>
            <a:endParaRPr lang="zh-TW" altLang="en-US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ea typeface="微軟正黑體" pitchFamily="34" charset="-120"/>
              </a:defRPr>
            </a:lvl1pPr>
          </a:lstStyle>
          <a:p>
            <a:fld id="{5D8D35E5-3E0D-4D5E-A411-E744D361DA09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797717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ransition spd="slow">
    <p:random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微軟正黑體" pitchFamily="34" charset="-120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微軟正黑體" pitchFamily="34" charset="-120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微軟正黑體" pitchFamily="34" charset="-120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微軟正黑體" pitchFamily="34" charset="-120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微軟正黑體" pitchFamily="34" charset="-120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微軟正黑體" pitchFamily="34" charset="-12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2.jpg"/><Relationship Id="rId4" Type="http://schemas.openxmlformats.org/officeDocument/2006/relationships/image" Target="../media/image4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ppt.cc/fS7ptx" TargetMode="External"/><Relationship Id="rId2" Type="http://schemas.openxmlformats.org/officeDocument/2006/relationships/hyperlink" Target="https://ppt.cc/fV74Kx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png"/><Relationship Id="rId3" Type="http://schemas.openxmlformats.org/officeDocument/2006/relationships/image" Target="../media/image54.jpg"/><Relationship Id="rId7" Type="http://schemas.openxmlformats.org/officeDocument/2006/relationships/image" Target="../media/image58.png"/><Relationship Id="rId12" Type="http://schemas.openxmlformats.org/officeDocument/2006/relationships/image" Target="../media/image63.pn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7.png"/><Relationship Id="rId11" Type="http://schemas.openxmlformats.org/officeDocument/2006/relationships/image" Target="../media/image62.png"/><Relationship Id="rId5" Type="http://schemas.openxmlformats.org/officeDocument/2006/relationships/image" Target="../media/image56.png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jpg"/><Relationship Id="rId3" Type="http://schemas.openxmlformats.org/officeDocument/2006/relationships/image" Target="../media/image17.jp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1503" y="3789040"/>
            <a:ext cx="5104656" cy="1872208"/>
          </a:xfrm>
          <a:solidFill>
            <a:srgbClr val="FFFF00"/>
          </a:solidFill>
        </p:spPr>
        <p:txBody>
          <a:bodyPr>
            <a:noAutofit/>
          </a:bodyPr>
          <a:lstStyle/>
          <a:p>
            <a:r>
              <a:rPr lang="zh-TW" altLang="en-US" sz="72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觀新藻礁</a:t>
            </a:r>
            <a:endParaRPr lang="en-US" altLang="zh-TW" sz="72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  <a:p>
            <a:r>
              <a:rPr lang="en-US" altLang="zh-TW" sz="3600" b="1" dirty="0">
                <a:solidFill>
                  <a:prstClr val="black"/>
                </a:solidFill>
                <a:latin typeface="微軟正黑體" panose="020B0604030504040204" pitchFamily="34" charset="-120"/>
                <a:cs typeface="+mj-cs"/>
              </a:rPr>
              <a:t>(</a:t>
            </a:r>
            <a:r>
              <a:rPr lang="zh-TW" altLang="en-US" sz="3600" b="1" dirty="0">
                <a:solidFill>
                  <a:prstClr val="black"/>
                </a:solidFill>
                <a:latin typeface="微軟正黑體" panose="020B0604030504040204" pitchFamily="34" charset="-120"/>
                <a:cs typeface="+mj-cs"/>
              </a:rPr>
              <a:t>國家級野生動物保護區</a:t>
            </a:r>
            <a:r>
              <a:rPr lang="en-US" altLang="zh-TW" sz="3600" b="1" dirty="0">
                <a:solidFill>
                  <a:prstClr val="black"/>
                </a:solidFill>
                <a:latin typeface="微軟正黑體" panose="020B0604030504040204" pitchFamily="34" charset="-120"/>
                <a:cs typeface="+mj-cs"/>
              </a:rPr>
              <a:t>)</a:t>
            </a:r>
            <a:br>
              <a:rPr lang="en-US" altLang="zh-TW" sz="72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</a:br>
            <a:endParaRPr lang="zh-TW" altLang="en-US" sz="2600" b="1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7DD4DB16-D2F5-49DC-0B48-CF5DB73AA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188640"/>
            <a:ext cx="156210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266685"/>
      </p:ext>
    </p:extLst>
  </p:cSld>
  <p:clrMapOvr>
    <a:masterClrMapping/>
  </p:clrMapOvr>
  <p:transition spd="slow">
    <p:rand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12853"/>
            <a:ext cx="9142857" cy="5143497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6858" y="1680210"/>
            <a:ext cx="3681889" cy="2025015"/>
            <a:chOff x="9144" y="1097280"/>
            <a:chExt cx="4909185" cy="2700020"/>
          </a:xfrm>
        </p:grpSpPr>
        <p:sp>
          <p:nvSpPr>
            <p:cNvPr id="4" name="object 4"/>
            <p:cNvSpPr/>
            <p:nvPr/>
          </p:nvSpPr>
          <p:spPr>
            <a:xfrm>
              <a:off x="47244" y="1135380"/>
              <a:ext cx="4832985" cy="2623820"/>
            </a:xfrm>
            <a:custGeom>
              <a:avLst/>
              <a:gdLst/>
              <a:ahLst/>
              <a:cxnLst/>
              <a:rect l="l" t="t" r="r" b="b"/>
              <a:pathLst>
                <a:path w="4832985" h="2623820">
                  <a:moveTo>
                    <a:pt x="3879139" y="1851660"/>
                  </a:moveTo>
                  <a:lnTo>
                    <a:pt x="3192780" y="1851660"/>
                  </a:lnTo>
                  <a:lnTo>
                    <a:pt x="4832731" y="2623439"/>
                  </a:lnTo>
                  <a:lnTo>
                    <a:pt x="3879139" y="1851660"/>
                  </a:lnTo>
                  <a:close/>
                </a:path>
                <a:path w="4832985" h="2623820">
                  <a:moveTo>
                    <a:pt x="2822448" y="0"/>
                  </a:moveTo>
                  <a:lnTo>
                    <a:pt x="370344" y="0"/>
                  </a:lnTo>
                  <a:lnTo>
                    <a:pt x="323889" y="2886"/>
                  </a:lnTo>
                  <a:lnTo>
                    <a:pt x="279156" y="11313"/>
                  </a:lnTo>
                  <a:lnTo>
                    <a:pt x="236492" y="24934"/>
                  </a:lnTo>
                  <a:lnTo>
                    <a:pt x="196244" y="43401"/>
                  </a:lnTo>
                  <a:lnTo>
                    <a:pt x="158759" y="66367"/>
                  </a:lnTo>
                  <a:lnTo>
                    <a:pt x="124384" y="93483"/>
                  </a:lnTo>
                  <a:lnTo>
                    <a:pt x="93467" y="124403"/>
                  </a:lnTo>
                  <a:lnTo>
                    <a:pt x="66354" y="158779"/>
                  </a:lnTo>
                  <a:lnTo>
                    <a:pt x="43392" y="196263"/>
                  </a:lnTo>
                  <a:lnTo>
                    <a:pt x="24928" y="236507"/>
                  </a:lnTo>
                  <a:lnTo>
                    <a:pt x="11310" y="279166"/>
                  </a:lnTo>
                  <a:lnTo>
                    <a:pt x="2885" y="323889"/>
                  </a:lnTo>
                  <a:lnTo>
                    <a:pt x="0" y="370332"/>
                  </a:lnTo>
                  <a:lnTo>
                    <a:pt x="0" y="1851660"/>
                  </a:lnTo>
                  <a:lnTo>
                    <a:pt x="2885" y="1898102"/>
                  </a:lnTo>
                  <a:lnTo>
                    <a:pt x="11310" y="1942825"/>
                  </a:lnTo>
                  <a:lnTo>
                    <a:pt x="24928" y="1985484"/>
                  </a:lnTo>
                  <a:lnTo>
                    <a:pt x="43392" y="2025728"/>
                  </a:lnTo>
                  <a:lnTo>
                    <a:pt x="66354" y="2063212"/>
                  </a:lnTo>
                  <a:lnTo>
                    <a:pt x="93467" y="2097588"/>
                  </a:lnTo>
                  <a:lnTo>
                    <a:pt x="124384" y="2128508"/>
                  </a:lnTo>
                  <a:lnTo>
                    <a:pt x="158759" y="2155624"/>
                  </a:lnTo>
                  <a:lnTo>
                    <a:pt x="196244" y="2178590"/>
                  </a:lnTo>
                  <a:lnTo>
                    <a:pt x="236492" y="2197057"/>
                  </a:lnTo>
                  <a:lnTo>
                    <a:pt x="279156" y="2210678"/>
                  </a:lnTo>
                  <a:lnTo>
                    <a:pt x="323889" y="2219105"/>
                  </a:lnTo>
                  <a:lnTo>
                    <a:pt x="370344" y="2221992"/>
                  </a:lnTo>
                  <a:lnTo>
                    <a:pt x="2822448" y="2221992"/>
                  </a:lnTo>
                  <a:lnTo>
                    <a:pt x="2868890" y="2219105"/>
                  </a:lnTo>
                  <a:lnTo>
                    <a:pt x="2913613" y="2210678"/>
                  </a:lnTo>
                  <a:lnTo>
                    <a:pt x="2956272" y="2197057"/>
                  </a:lnTo>
                  <a:lnTo>
                    <a:pt x="2996516" y="2178590"/>
                  </a:lnTo>
                  <a:lnTo>
                    <a:pt x="3034000" y="2155624"/>
                  </a:lnTo>
                  <a:lnTo>
                    <a:pt x="3068376" y="2128508"/>
                  </a:lnTo>
                  <a:lnTo>
                    <a:pt x="3099296" y="2097588"/>
                  </a:lnTo>
                  <a:lnTo>
                    <a:pt x="3126412" y="2063212"/>
                  </a:lnTo>
                  <a:lnTo>
                    <a:pt x="3149378" y="2025728"/>
                  </a:lnTo>
                  <a:lnTo>
                    <a:pt x="3167845" y="1985484"/>
                  </a:lnTo>
                  <a:lnTo>
                    <a:pt x="3181466" y="1942825"/>
                  </a:lnTo>
                  <a:lnTo>
                    <a:pt x="3189893" y="1898102"/>
                  </a:lnTo>
                  <a:lnTo>
                    <a:pt x="3192780" y="1851660"/>
                  </a:lnTo>
                  <a:lnTo>
                    <a:pt x="3879139" y="1851660"/>
                  </a:lnTo>
                  <a:lnTo>
                    <a:pt x="3192780" y="1296162"/>
                  </a:lnTo>
                  <a:lnTo>
                    <a:pt x="3192780" y="370332"/>
                  </a:lnTo>
                  <a:lnTo>
                    <a:pt x="3189893" y="323889"/>
                  </a:lnTo>
                  <a:lnTo>
                    <a:pt x="3181466" y="279166"/>
                  </a:lnTo>
                  <a:lnTo>
                    <a:pt x="3167845" y="236507"/>
                  </a:lnTo>
                  <a:lnTo>
                    <a:pt x="3149378" y="196263"/>
                  </a:lnTo>
                  <a:lnTo>
                    <a:pt x="3126412" y="158779"/>
                  </a:lnTo>
                  <a:lnTo>
                    <a:pt x="3099296" y="124403"/>
                  </a:lnTo>
                  <a:lnTo>
                    <a:pt x="3068376" y="93483"/>
                  </a:lnTo>
                  <a:lnTo>
                    <a:pt x="3034000" y="66367"/>
                  </a:lnTo>
                  <a:lnTo>
                    <a:pt x="2996516" y="43401"/>
                  </a:lnTo>
                  <a:lnTo>
                    <a:pt x="2956272" y="24934"/>
                  </a:lnTo>
                  <a:lnTo>
                    <a:pt x="2913613" y="11313"/>
                  </a:lnTo>
                  <a:lnTo>
                    <a:pt x="2868890" y="2886"/>
                  </a:lnTo>
                  <a:lnTo>
                    <a:pt x="2822448" y="0"/>
                  </a:lnTo>
                  <a:close/>
                </a:path>
              </a:pathLst>
            </a:custGeom>
            <a:solidFill>
              <a:srgbClr val="FFFFFF">
                <a:alpha val="39999"/>
              </a:srgbClr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5" name="object 5"/>
            <p:cNvSpPr/>
            <p:nvPr/>
          </p:nvSpPr>
          <p:spPr>
            <a:xfrm>
              <a:off x="47244" y="1135380"/>
              <a:ext cx="4832985" cy="2623820"/>
            </a:xfrm>
            <a:custGeom>
              <a:avLst/>
              <a:gdLst/>
              <a:ahLst/>
              <a:cxnLst/>
              <a:rect l="l" t="t" r="r" b="b"/>
              <a:pathLst>
                <a:path w="4832985" h="2623820">
                  <a:moveTo>
                    <a:pt x="0" y="370332"/>
                  </a:moveTo>
                  <a:lnTo>
                    <a:pt x="2885" y="323889"/>
                  </a:lnTo>
                  <a:lnTo>
                    <a:pt x="11310" y="279166"/>
                  </a:lnTo>
                  <a:lnTo>
                    <a:pt x="24928" y="236507"/>
                  </a:lnTo>
                  <a:lnTo>
                    <a:pt x="43392" y="196263"/>
                  </a:lnTo>
                  <a:lnTo>
                    <a:pt x="66354" y="158779"/>
                  </a:lnTo>
                  <a:lnTo>
                    <a:pt x="93467" y="124403"/>
                  </a:lnTo>
                  <a:lnTo>
                    <a:pt x="124384" y="93483"/>
                  </a:lnTo>
                  <a:lnTo>
                    <a:pt x="158759" y="66367"/>
                  </a:lnTo>
                  <a:lnTo>
                    <a:pt x="196244" y="43401"/>
                  </a:lnTo>
                  <a:lnTo>
                    <a:pt x="236492" y="24934"/>
                  </a:lnTo>
                  <a:lnTo>
                    <a:pt x="279156" y="11313"/>
                  </a:lnTo>
                  <a:lnTo>
                    <a:pt x="323889" y="2886"/>
                  </a:lnTo>
                  <a:lnTo>
                    <a:pt x="370344" y="0"/>
                  </a:lnTo>
                  <a:lnTo>
                    <a:pt x="1862455" y="0"/>
                  </a:lnTo>
                  <a:lnTo>
                    <a:pt x="2660650" y="0"/>
                  </a:lnTo>
                  <a:lnTo>
                    <a:pt x="2822448" y="0"/>
                  </a:lnTo>
                  <a:lnTo>
                    <a:pt x="2868890" y="2886"/>
                  </a:lnTo>
                  <a:lnTo>
                    <a:pt x="2913613" y="11313"/>
                  </a:lnTo>
                  <a:lnTo>
                    <a:pt x="2956272" y="24934"/>
                  </a:lnTo>
                  <a:lnTo>
                    <a:pt x="2996516" y="43401"/>
                  </a:lnTo>
                  <a:lnTo>
                    <a:pt x="3034000" y="66367"/>
                  </a:lnTo>
                  <a:lnTo>
                    <a:pt x="3068376" y="93483"/>
                  </a:lnTo>
                  <a:lnTo>
                    <a:pt x="3099296" y="124403"/>
                  </a:lnTo>
                  <a:lnTo>
                    <a:pt x="3126412" y="158779"/>
                  </a:lnTo>
                  <a:lnTo>
                    <a:pt x="3149378" y="196263"/>
                  </a:lnTo>
                  <a:lnTo>
                    <a:pt x="3167845" y="236507"/>
                  </a:lnTo>
                  <a:lnTo>
                    <a:pt x="3181466" y="279166"/>
                  </a:lnTo>
                  <a:lnTo>
                    <a:pt x="3189893" y="323889"/>
                  </a:lnTo>
                  <a:lnTo>
                    <a:pt x="3192780" y="370332"/>
                  </a:lnTo>
                  <a:lnTo>
                    <a:pt x="3192780" y="1296162"/>
                  </a:lnTo>
                  <a:lnTo>
                    <a:pt x="4832731" y="2623439"/>
                  </a:lnTo>
                  <a:lnTo>
                    <a:pt x="3192780" y="1851660"/>
                  </a:lnTo>
                  <a:lnTo>
                    <a:pt x="3189893" y="1898102"/>
                  </a:lnTo>
                  <a:lnTo>
                    <a:pt x="3181466" y="1942825"/>
                  </a:lnTo>
                  <a:lnTo>
                    <a:pt x="3167845" y="1985484"/>
                  </a:lnTo>
                  <a:lnTo>
                    <a:pt x="3149378" y="2025728"/>
                  </a:lnTo>
                  <a:lnTo>
                    <a:pt x="3126412" y="2063212"/>
                  </a:lnTo>
                  <a:lnTo>
                    <a:pt x="3099296" y="2097588"/>
                  </a:lnTo>
                  <a:lnTo>
                    <a:pt x="3068376" y="2128508"/>
                  </a:lnTo>
                  <a:lnTo>
                    <a:pt x="3034000" y="2155624"/>
                  </a:lnTo>
                  <a:lnTo>
                    <a:pt x="2996516" y="2178590"/>
                  </a:lnTo>
                  <a:lnTo>
                    <a:pt x="2956272" y="2197057"/>
                  </a:lnTo>
                  <a:lnTo>
                    <a:pt x="2913613" y="2210678"/>
                  </a:lnTo>
                  <a:lnTo>
                    <a:pt x="2868890" y="2219105"/>
                  </a:lnTo>
                  <a:lnTo>
                    <a:pt x="2822448" y="2221992"/>
                  </a:lnTo>
                  <a:lnTo>
                    <a:pt x="2660650" y="2221992"/>
                  </a:lnTo>
                  <a:lnTo>
                    <a:pt x="1862455" y="2221992"/>
                  </a:lnTo>
                  <a:lnTo>
                    <a:pt x="370344" y="2221992"/>
                  </a:lnTo>
                  <a:lnTo>
                    <a:pt x="323889" y="2219105"/>
                  </a:lnTo>
                  <a:lnTo>
                    <a:pt x="279156" y="2210678"/>
                  </a:lnTo>
                  <a:lnTo>
                    <a:pt x="236492" y="2197057"/>
                  </a:lnTo>
                  <a:lnTo>
                    <a:pt x="196244" y="2178590"/>
                  </a:lnTo>
                  <a:lnTo>
                    <a:pt x="158759" y="2155624"/>
                  </a:lnTo>
                  <a:lnTo>
                    <a:pt x="124384" y="2128508"/>
                  </a:lnTo>
                  <a:lnTo>
                    <a:pt x="93467" y="2097588"/>
                  </a:lnTo>
                  <a:lnTo>
                    <a:pt x="66354" y="2063212"/>
                  </a:lnTo>
                  <a:lnTo>
                    <a:pt x="43392" y="2025728"/>
                  </a:lnTo>
                  <a:lnTo>
                    <a:pt x="24928" y="1985484"/>
                  </a:lnTo>
                  <a:lnTo>
                    <a:pt x="11310" y="1942825"/>
                  </a:lnTo>
                  <a:lnTo>
                    <a:pt x="2885" y="1898102"/>
                  </a:lnTo>
                  <a:lnTo>
                    <a:pt x="0" y="1851660"/>
                  </a:lnTo>
                  <a:lnTo>
                    <a:pt x="0" y="1296162"/>
                  </a:lnTo>
                  <a:lnTo>
                    <a:pt x="0" y="370332"/>
                  </a:lnTo>
                  <a:close/>
                </a:path>
              </a:pathLst>
            </a:custGeom>
            <a:ln w="76200">
              <a:solidFill>
                <a:srgbClr val="FFFF00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6443" y="1738503"/>
              <a:ext cx="316992" cy="32003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6443" y="2396871"/>
              <a:ext cx="316992" cy="32003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6443" y="3055238"/>
              <a:ext cx="316992" cy="320039"/>
            </a:xfrm>
            <a:prstGeom prst="rect">
              <a:avLst/>
            </a:prstGeom>
          </p:spPr>
        </p:pic>
      </p:grpSp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84832" y="1753170"/>
            <a:ext cx="237744" cy="240029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422576" y="1628800"/>
            <a:ext cx="3477624" cy="191475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marR="3810">
              <a:spcBef>
                <a:spcPts val="75"/>
              </a:spcBef>
            </a:pPr>
            <a:r>
              <a:rPr sz="2700" b="1" dirty="0" err="1">
                <a:solidFill>
                  <a:srgbClr val="0000FF"/>
                </a:solidFill>
                <a:latin typeface="Microsoft JhengHei"/>
                <a:cs typeface="Microsoft JhengHei"/>
              </a:rPr>
              <a:t>多孔隙的環境</a:t>
            </a:r>
            <a:endParaRPr sz="2700" dirty="0">
              <a:latin typeface="Microsoft JhengHei"/>
              <a:cs typeface="Microsoft JhengHei"/>
            </a:endParaRPr>
          </a:p>
          <a:p>
            <a:pPr marL="9525" marR="3810">
              <a:lnSpc>
                <a:spcPct val="120000"/>
              </a:lnSpc>
            </a:pPr>
            <a:r>
              <a:rPr sz="2700" b="1" dirty="0" err="1">
                <a:solidFill>
                  <a:srgbClr val="0000FF"/>
                </a:solidFill>
                <a:latin typeface="Microsoft JhengHei"/>
                <a:cs typeface="Microsoft JhengHei"/>
              </a:rPr>
              <a:t>生態豐富</a:t>
            </a:r>
            <a:r>
              <a:rPr sz="2700" b="1" dirty="0">
                <a:solidFill>
                  <a:srgbClr val="0000FF"/>
                </a:solidFill>
                <a:latin typeface="Microsoft JhengHei"/>
                <a:cs typeface="Microsoft JhengHei"/>
              </a:rPr>
              <a:t> </a:t>
            </a:r>
            <a:r>
              <a:rPr sz="2700" b="1" spc="4" dirty="0">
                <a:solidFill>
                  <a:srgbClr val="0000FF"/>
                </a:solidFill>
                <a:latin typeface="Microsoft JhengHei"/>
                <a:cs typeface="Microsoft JhengHei"/>
              </a:rPr>
              <a:t> </a:t>
            </a:r>
            <a:endParaRPr lang="en-US" sz="2700" b="1" spc="4" dirty="0">
              <a:solidFill>
                <a:srgbClr val="0000FF"/>
              </a:solidFill>
              <a:latin typeface="Microsoft JhengHei"/>
              <a:cs typeface="Microsoft JhengHei"/>
            </a:endParaRPr>
          </a:p>
          <a:p>
            <a:pPr marL="9525" marR="3810">
              <a:lnSpc>
                <a:spcPct val="120000"/>
              </a:lnSpc>
            </a:pPr>
            <a:r>
              <a:rPr sz="2700" b="1" dirty="0" err="1">
                <a:solidFill>
                  <a:srgbClr val="0000FF"/>
                </a:solidFill>
                <a:latin typeface="Microsoft JhengHei"/>
                <a:cs typeface="Microsoft JhengHei"/>
              </a:rPr>
              <a:t>成長不易</a:t>
            </a:r>
            <a:endParaRPr sz="2700" dirty="0">
              <a:latin typeface="Microsoft JhengHei"/>
              <a:cs typeface="Microsoft JhengHei"/>
            </a:endParaRPr>
          </a:p>
          <a:p>
            <a:pPr marL="9525" marR="3810">
              <a:spcBef>
                <a:spcPts val="649"/>
              </a:spcBef>
            </a:pPr>
            <a:r>
              <a:rPr sz="2700" b="1" dirty="0" err="1">
                <a:solidFill>
                  <a:srgbClr val="0000FF"/>
                </a:solidFill>
                <a:latin typeface="Microsoft JhengHei"/>
                <a:cs typeface="Microsoft JhengHei"/>
              </a:rPr>
              <a:t>天然的消波塊</a:t>
            </a:r>
            <a:endParaRPr sz="2700" dirty="0">
              <a:latin typeface="Microsoft JhengHei"/>
              <a:cs typeface="Microsoft JhengHei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9051" rIns="0" bIns="0" rtlCol="0" anchor="ctr">
            <a:spAutoFit/>
          </a:bodyPr>
          <a:lstStyle/>
          <a:p>
            <a:pPr marL="28575">
              <a:spcBef>
                <a:spcPts val="229"/>
              </a:spcBef>
            </a:pPr>
            <a:fld id="{81D60167-4931-47E6-BA6A-407CBD079E47}" type="slidenum">
              <a:rPr spc="-4" dirty="0"/>
              <a:pPr marL="28575">
                <a:spcBef>
                  <a:spcPts val="229"/>
                </a:spcBef>
              </a:pPr>
              <a:t>10</a:t>
            </a:fld>
            <a:endParaRPr spc="-4" dirty="0"/>
          </a:p>
        </p:txBody>
      </p:sp>
    </p:spTree>
    <p:extLst>
      <p:ext uri="{BB962C8B-B14F-4D97-AF65-F5344CB8AC3E}">
        <p14:creationId xmlns:p14="http://schemas.microsoft.com/office/powerpoint/2010/main" val="40836913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藻礁生物集錦短片│我們的島">
            <a:hlinkClick r:id="" action="ppaction://media"/>
            <a:extLst>
              <a:ext uri="{FF2B5EF4-FFF2-40B4-BE49-F238E27FC236}">
                <a16:creationId xmlns:a16="http://schemas.microsoft.com/office/drawing/2014/main" id="{35D09DE3-A8BB-4359-A19E-FE4BFD5F0B7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3818" y="1988840"/>
            <a:ext cx="7256363" cy="4081704"/>
          </a:xfrm>
          <a:prstGeom prst="rect">
            <a:avLst/>
          </a:prstGeom>
        </p:spPr>
      </p:pic>
      <p:sp>
        <p:nvSpPr>
          <p:cNvPr id="3" name="標題 1">
            <a:extLst>
              <a:ext uri="{FF2B5EF4-FFF2-40B4-BE49-F238E27FC236}">
                <a16:creationId xmlns:a16="http://schemas.microsoft.com/office/drawing/2014/main" id="{57BA89D4-06EB-4762-ADAF-8EDEDEEA85D9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微軟正黑體" pitchFamily="34" charset="-120"/>
                <a:cs typeface="+mj-cs"/>
              </a:defRPr>
            </a:lvl1pPr>
          </a:lstStyle>
          <a:p>
            <a:r>
              <a:rPr lang="zh-TW" altLang="en-US" dirty="0"/>
              <a:t>藻礁的生態</a:t>
            </a:r>
          </a:p>
        </p:txBody>
      </p:sp>
    </p:spTree>
    <p:extLst>
      <p:ext uri="{BB962C8B-B14F-4D97-AF65-F5344CB8AC3E}">
        <p14:creationId xmlns:p14="http://schemas.microsoft.com/office/powerpoint/2010/main" val="630807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4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7250"/>
            <a:ext cx="9142857" cy="5143497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1587627" y="1884807"/>
            <a:ext cx="2665571" cy="1343501"/>
            <a:chOff x="2116835" y="1370075"/>
            <a:chExt cx="3554095" cy="1791335"/>
          </a:xfrm>
        </p:grpSpPr>
        <p:sp>
          <p:nvSpPr>
            <p:cNvPr id="4" name="object 4"/>
            <p:cNvSpPr/>
            <p:nvPr/>
          </p:nvSpPr>
          <p:spPr>
            <a:xfrm>
              <a:off x="2135885" y="1389125"/>
              <a:ext cx="3515995" cy="1753235"/>
            </a:xfrm>
            <a:custGeom>
              <a:avLst/>
              <a:gdLst/>
              <a:ahLst/>
              <a:cxnLst/>
              <a:rect l="l" t="t" r="r" b="b"/>
              <a:pathLst>
                <a:path w="3515995" h="1753235">
                  <a:moveTo>
                    <a:pt x="2722879" y="1080515"/>
                  </a:moveTo>
                  <a:lnTo>
                    <a:pt x="1906015" y="1080515"/>
                  </a:lnTo>
                  <a:lnTo>
                    <a:pt x="3515487" y="1753108"/>
                  </a:lnTo>
                  <a:lnTo>
                    <a:pt x="2722879" y="1080515"/>
                  </a:lnTo>
                  <a:close/>
                </a:path>
                <a:path w="3515995" h="1753235">
                  <a:moveTo>
                    <a:pt x="3087369" y="0"/>
                  </a:moveTo>
                  <a:lnTo>
                    <a:pt x="180086" y="0"/>
                  </a:lnTo>
                  <a:lnTo>
                    <a:pt x="132218" y="6434"/>
                  </a:lnTo>
                  <a:lnTo>
                    <a:pt x="89201" y="24590"/>
                  </a:lnTo>
                  <a:lnTo>
                    <a:pt x="52752" y="52752"/>
                  </a:lnTo>
                  <a:lnTo>
                    <a:pt x="24590" y="89201"/>
                  </a:lnTo>
                  <a:lnTo>
                    <a:pt x="6434" y="132218"/>
                  </a:lnTo>
                  <a:lnTo>
                    <a:pt x="0" y="180086"/>
                  </a:lnTo>
                  <a:lnTo>
                    <a:pt x="0" y="900429"/>
                  </a:lnTo>
                  <a:lnTo>
                    <a:pt x="6434" y="948297"/>
                  </a:lnTo>
                  <a:lnTo>
                    <a:pt x="24590" y="991314"/>
                  </a:lnTo>
                  <a:lnTo>
                    <a:pt x="52752" y="1027763"/>
                  </a:lnTo>
                  <a:lnTo>
                    <a:pt x="89201" y="1055925"/>
                  </a:lnTo>
                  <a:lnTo>
                    <a:pt x="132218" y="1074081"/>
                  </a:lnTo>
                  <a:lnTo>
                    <a:pt x="180086" y="1080515"/>
                  </a:lnTo>
                  <a:lnTo>
                    <a:pt x="3087369" y="1080515"/>
                  </a:lnTo>
                  <a:lnTo>
                    <a:pt x="3135237" y="1074081"/>
                  </a:lnTo>
                  <a:lnTo>
                    <a:pt x="3178254" y="1055925"/>
                  </a:lnTo>
                  <a:lnTo>
                    <a:pt x="3214703" y="1027763"/>
                  </a:lnTo>
                  <a:lnTo>
                    <a:pt x="3242865" y="991314"/>
                  </a:lnTo>
                  <a:lnTo>
                    <a:pt x="3261021" y="948297"/>
                  </a:lnTo>
                  <a:lnTo>
                    <a:pt x="3267455" y="900429"/>
                  </a:lnTo>
                  <a:lnTo>
                    <a:pt x="3267455" y="180086"/>
                  </a:lnTo>
                  <a:lnTo>
                    <a:pt x="3261021" y="132218"/>
                  </a:lnTo>
                  <a:lnTo>
                    <a:pt x="3242865" y="89201"/>
                  </a:lnTo>
                  <a:lnTo>
                    <a:pt x="3214703" y="52752"/>
                  </a:lnTo>
                  <a:lnTo>
                    <a:pt x="3178254" y="24590"/>
                  </a:lnTo>
                  <a:lnTo>
                    <a:pt x="3135237" y="6434"/>
                  </a:lnTo>
                  <a:lnTo>
                    <a:pt x="3087369" y="0"/>
                  </a:lnTo>
                  <a:close/>
                </a:path>
              </a:pathLst>
            </a:custGeom>
            <a:solidFill>
              <a:srgbClr val="FFFFFF">
                <a:alpha val="39999"/>
              </a:srgbClr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5" name="object 5"/>
            <p:cNvSpPr/>
            <p:nvPr/>
          </p:nvSpPr>
          <p:spPr>
            <a:xfrm>
              <a:off x="2135885" y="1389125"/>
              <a:ext cx="3515995" cy="1753235"/>
            </a:xfrm>
            <a:custGeom>
              <a:avLst/>
              <a:gdLst/>
              <a:ahLst/>
              <a:cxnLst/>
              <a:rect l="l" t="t" r="r" b="b"/>
              <a:pathLst>
                <a:path w="3515995" h="1753235">
                  <a:moveTo>
                    <a:pt x="0" y="180086"/>
                  </a:moveTo>
                  <a:lnTo>
                    <a:pt x="6434" y="132218"/>
                  </a:lnTo>
                  <a:lnTo>
                    <a:pt x="24590" y="89201"/>
                  </a:lnTo>
                  <a:lnTo>
                    <a:pt x="52752" y="52752"/>
                  </a:lnTo>
                  <a:lnTo>
                    <a:pt x="89201" y="24590"/>
                  </a:lnTo>
                  <a:lnTo>
                    <a:pt x="132218" y="6434"/>
                  </a:lnTo>
                  <a:lnTo>
                    <a:pt x="180086" y="0"/>
                  </a:lnTo>
                  <a:lnTo>
                    <a:pt x="1906015" y="0"/>
                  </a:lnTo>
                  <a:lnTo>
                    <a:pt x="2722879" y="0"/>
                  </a:lnTo>
                  <a:lnTo>
                    <a:pt x="3087369" y="0"/>
                  </a:lnTo>
                  <a:lnTo>
                    <a:pt x="3135237" y="6434"/>
                  </a:lnTo>
                  <a:lnTo>
                    <a:pt x="3178254" y="24590"/>
                  </a:lnTo>
                  <a:lnTo>
                    <a:pt x="3214703" y="52752"/>
                  </a:lnTo>
                  <a:lnTo>
                    <a:pt x="3242865" y="89201"/>
                  </a:lnTo>
                  <a:lnTo>
                    <a:pt x="3261021" y="132218"/>
                  </a:lnTo>
                  <a:lnTo>
                    <a:pt x="3267455" y="180086"/>
                  </a:lnTo>
                  <a:lnTo>
                    <a:pt x="3267455" y="630301"/>
                  </a:lnTo>
                  <a:lnTo>
                    <a:pt x="3267455" y="900429"/>
                  </a:lnTo>
                  <a:lnTo>
                    <a:pt x="3261021" y="948297"/>
                  </a:lnTo>
                  <a:lnTo>
                    <a:pt x="3242865" y="991314"/>
                  </a:lnTo>
                  <a:lnTo>
                    <a:pt x="3214703" y="1027763"/>
                  </a:lnTo>
                  <a:lnTo>
                    <a:pt x="3178254" y="1055925"/>
                  </a:lnTo>
                  <a:lnTo>
                    <a:pt x="3135237" y="1074081"/>
                  </a:lnTo>
                  <a:lnTo>
                    <a:pt x="3087369" y="1080515"/>
                  </a:lnTo>
                  <a:lnTo>
                    <a:pt x="2722879" y="1080515"/>
                  </a:lnTo>
                  <a:lnTo>
                    <a:pt x="3515487" y="1753108"/>
                  </a:lnTo>
                  <a:lnTo>
                    <a:pt x="1906015" y="1080515"/>
                  </a:lnTo>
                  <a:lnTo>
                    <a:pt x="180086" y="1080515"/>
                  </a:lnTo>
                  <a:lnTo>
                    <a:pt x="132218" y="1074081"/>
                  </a:lnTo>
                  <a:lnTo>
                    <a:pt x="89201" y="1055925"/>
                  </a:lnTo>
                  <a:lnTo>
                    <a:pt x="52752" y="1027763"/>
                  </a:lnTo>
                  <a:lnTo>
                    <a:pt x="24590" y="991314"/>
                  </a:lnTo>
                  <a:lnTo>
                    <a:pt x="6434" y="948297"/>
                  </a:lnTo>
                  <a:lnTo>
                    <a:pt x="0" y="900429"/>
                  </a:lnTo>
                  <a:lnTo>
                    <a:pt x="0" y="630301"/>
                  </a:lnTo>
                  <a:lnTo>
                    <a:pt x="0" y="180086"/>
                  </a:lnTo>
                  <a:close/>
                </a:path>
              </a:pathLst>
            </a:custGeom>
            <a:ln w="38099">
              <a:solidFill>
                <a:srgbClr val="FFFF00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699927" y="2105191"/>
            <a:ext cx="2458403" cy="379431"/>
          </a:xfrm>
          <a:prstGeom prst="rect">
            <a:avLst/>
          </a:prstGeom>
        </p:spPr>
        <p:txBody>
          <a:bodyPr vert="horz" wrap="square" lIns="0" tIns="10001" rIns="0" bIns="0" rtlCol="0" anchor="ctr">
            <a:spAutoFit/>
          </a:bodyPr>
          <a:lstStyle/>
          <a:p>
            <a:pPr marL="9525">
              <a:spcBef>
                <a:spcPts val="79"/>
              </a:spcBef>
            </a:pPr>
            <a:r>
              <a:rPr sz="2400" dirty="0">
                <a:solidFill>
                  <a:srgbClr val="006FC0"/>
                </a:solidFill>
                <a:latin typeface="Microsoft JhengHei"/>
                <a:cs typeface="Microsoft JhengHei"/>
              </a:rPr>
              <a:t>猜猜</a:t>
            </a:r>
            <a:r>
              <a:rPr sz="2400" spc="-11" dirty="0">
                <a:solidFill>
                  <a:srgbClr val="006FC0"/>
                </a:solidFill>
                <a:latin typeface="Microsoft JhengHei"/>
                <a:cs typeface="Microsoft JhengHei"/>
              </a:rPr>
              <a:t>看</a:t>
            </a:r>
            <a:r>
              <a:rPr sz="2400" dirty="0">
                <a:solidFill>
                  <a:srgbClr val="006FC0"/>
                </a:solidFill>
                <a:latin typeface="Microsoft JhengHei"/>
                <a:cs typeface="Microsoft JhengHei"/>
              </a:rPr>
              <a:t>這是</a:t>
            </a:r>
            <a:r>
              <a:rPr sz="2400" spc="-11" dirty="0">
                <a:solidFill>
                  <a:srgbClr val="006FC0"/>
                </a:solidFill>
                <a:latin typeface="Microsoft JhengHei"/>
                <a:cs typeface="Microsoft JhengHei"/>
              </a:rPr>
              <a:t>什</a:t>
            </a:r>
            <a:r>
              <a:rPr sz="2400" dirty="0">
                <a:solidFill>
                  <a:srgbClr val="006FC0"/>
                </a:solidFill>
                <a:latin typeface="Microsoft JhengHei"/>
                <a:cs typeface="Microsoft JhengHei"/>
              </a:rPr>
              <a:t>麼？</a:t>
            </a:r>
            <a:endParaRPr sz="2400">
              <a:latin typeface="Microsoft JhengHei"/>
              <a:cs typeface="Microsoft JhengHei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0" y="4581144"/>
            <a:ext cx="9143048" cy="1416367"/>
            <a:chOff x="0" y="4965191"/>
            <a:chExt cx="12190730" cy="1888489"/>
          </a:xfrm>
        </p:grpSpPr>
        <p:sp>
          <p:nvSpPr>
            <p:cNvPr id="8" name="object 8"/>
            <p:cNvSpPr/>
            <p:nvPr/>
          </p:nvSpPr>
          <p:spPr>
            <a:xfrm>
              <a:off x="8162543" y="5170931"/>
              <a:ext cx="4028440" cy="1015365"/>
            </a:xfrm>
            <a:custGeom>
              <a:avLst/>
              <a:gdLst/>
              <a:ahLst/>
              <a:cxnLst/>
              <a:rect l="l" t="t" r="r" b="b"/>
              <a:pathLst>
                <a:path w="4028440" h="1015364">
                  <a:moveTo>
                    <a:pt x="4027931" y="0"/>
                  </a:moveTo>
                  <a:lnTo>
                    <a:pt x="4019041" y="0"/>
                  </a:lnTo>
                  <a:lnTo>
                    <a:pt x="3849370" y="28575"/>
                  </a:lnTo>
                  <a:lnTo>
                    <a:pt x="3676650" y="60325"/>
                  </a:lnTo>
                  <a:lnTo>
                    <a:pt x="3319399" y="130048"/>
                  </a:lnTo>
                  <a:lnTo>
                    <a:pt x="2944240" y="212471"/>
                  </a:lnTo>
                  <a:lnTo>
                    <a:pt x="2551303" y="307721"/>
                  </a:lnTo>
                  <a:lnTo>
                    <a:pt x="2191130" y="399669"/>
                  </a:lnTo>
                  <a:lnTo>
                    <a:pt x="1178940" y="631190"/>
                  </a:lnTo>
                  <a:lnTo>
                    <a:pt x="869314" y="694626"/>
                  </a:lnTo>
                  <a:lnTo>
                    <a:pt x="279780" y="805637"/>
                  </a:lnTo>
                  <a:lnTo>
                    <a:pt x="0" y="853224"/>
                  </a:lnTo>
                  <a:lnTo>
                    <a:pt x="378078" y="907135"/>
                  </a:lnTo>
                  <a:lnTo>
                    <a:pt x="556767" y="929347"/>
                  </a:lnTo>
                  <a:lnTo>
                    <a:pt x="902080" y="967409"/>
                  </a:lnTo>
                  <a:lnTo>
                    <a:pt x="1223517" y="992784"/>
                  </a:lnTo>
                  <a:lnTo>
                    <a:pt x="1378330" y="1002296"/>
                  </a:lnTo>
                  <a:lnTo>
                    <a:pt x="1530223" y="1008634"/>
                  </a:lnTo>
                  <a:lnTo>
                    <a:pt x="1815973" y="1014984"/>
                  </a:lnTo>
                  <a:lnTo>
                    <a:pt x="1952878" y="1014984"/>
                  </a:lnTo>
                  <a:lnTo>
                    <a:pt x="2217928" y="1008634"/>
                  </a:lnTo>
                  <a:lnTo>
                    <a:pt x="2342896" y="1002296"/>
                  </a:lnTo>
                  <a:lnTo>
                    <a:pt x="2581148" y="983259"/>
                  </a:lnTo>
                  <a:lnTo>
                    <a:pt x="2697226" y="970572"/>
                  </a:lnTo>
                  <a:lnTo>
                    <a:pt x="2917444" y="938860"/>
                  </a:lnTo>
                  <a:lnTo>
                    <a:pt x="3125851" y="900798"/>
                  </a:lnTo>
                  <a:lnTo>
                    <a:pt x="3322320" y="856386"/>
                  </a:lnTo>
                  <a:lnTo>
                    <a:pt x="3509899" y="805637"/>
                  </a:lnTo>
                  <a:lnTo>
                    <a:pt x="3688587" y="748550"/>
                  </a:lnTo>
                  <a:lnTo>
                    <a:pt x="3858259" y="685114"/>
                  </a:lnTo>
                  <a:lnTo>
                    <a:pt x="4021962" y="618502"/>
                  </a:lnTo>
                  <a:lnTo>
                    <a:pt x="4027931" y="615327"/>
                  </a:lnTo>
                  <a:lnTo>
                    <a:pt x="4027931" y="0"/>
                  </a:lnTo>
                  <a:close/>
                </a:path>
              </a:pathLst>
            </a:custGeom>
            <a:solidFill>
              <a:srgbClr val="ACCAF8">
                <a:alpha val="29019"/>
              </a:srgbClr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9" name="object 9"/>
            <p:cNvSpPr/>
            <p:nvPr/>
          </p:nvSpPr>
          <p:spPr>
            <a:xfrm>
              <a:off x="3361944" y="4989575"/>
              <a:ext cx="7764780" cy="1207135"/>
            </a:xfrm>
            <a:custGeom>
              <a:avLst/>
              <a:gdLst/>
              <a:ahLst/>
              <a:cxnLst/>
              <a:rect l="l" t="t" r="r" b="b"/>
              <a:pathLst>
                <a:path w="7764780" h="1207135">
                  <a:moveTo>
                    <a:pt x="1193927" y="0"/>
                  </a:moveTo>
                  <a:lnTo>
                    <a:pt x="958722" y="0"/>
                  </a:lnTo>
                  <a:lnTo>
                    <a:pt x="738377" y="6350"/>
                  </a:lnTo>
                  <a:lnTo>
                    <a:pt x="532891" y="15875"/>
                  </a:lnTo>
                  <a:lnTo>
                    <a:pt x="342391" y="31623"/>
                  </a:lnTo>
                  <a:lnTo>
                    <a:pt x="163702" y="50673"/>
                  </a:lnTo>
                  <a:lnTo>
                    <a:pt x="0" y="76073"/>
                  </a:lnTo>
                  <a:lnTo>
                    <a:pt x="467486" y="136271"/>
                  </a:lnTo>
                  <a:lnTo>
                    <a:pt x="970533" y="221742"/>
                  </a:lnTo>
                  <a:lnTo>
                    <a:pt x="1509521" y="332613"/>
                  </a:lnTo>
                  <a:lnTo>
                    <a:pt x="1795271" y="395986"/>
                  </a:lnTo>
                  <a:lnTo>
                    <a:pt x="2614041" y="598754"/>
                  </a:lnTo>
                  <a:lnTo>
                    <a:pt x="3584702" y="817346"/>
                  </a:lnTo>
                  <a:lnTo>
                    <a:pt x="3813936" y="861695"/>
                  </a:lnTo>
                  <a:lnTo>
                    <a:pt x="4031233" y="906043"/>
                  </a:lnTo>
                  <a:lnTo>
                    <a:pt x="4245609" y="947229"/>
                  </a:lnTo>
                  <a:lnTo>
                    <a:pt x="4656455" y="1016927"/>
                  </a:lnTo>
                  <a:lnTo>
                    <a:pt x="4852924" y="1048613"/>
                  </a:lnTo>
                  <a:lnTo>
                    <a:pt x="5228082" y="1099299"/>
                  </a:lnTo>
                  <a:lnTo>
                    <a:pt x="5582411" y="1143647"/>
                  </a:lnTo>
                  <a:lnTo>
                    <a:pt x="5752083" y="1159484"/>
                  </a:lnTo>
                  <a:lnTo>
                    <a:pt x="6073648" y="1184833"/>
                  </a:lnTo>
                  <a:lnTo>
                    <a:pt x="6228460" y="1194333"/>
                  </a:lnTo>
                  <a:lnTo>
                    <a:pt x="6526276" y="1207008"/>
                  </a:lnTo>
                  <a:lnTo>
                    <a:pt x="6803135" y="1207008"/>
                  </a:lnTo>
                  <a:lnTo>
                    <a:pt x="7065136" y="1200670"/>
                  </a:lnTo>
                  <a:lnTo>
                    <a:pt x="7190105" y="1194333"/>
                  </a:lnTo>
                  <a:lnTo>
                    <a:pt x="7312279" y="1184833"/>
                  </a:lnTo>
                  <a:lnTo>
                    <a:pt x="7657591" y="1146810"/>
                  </a:lnTo>
                  <a:lnTo>
                    <a:pt x="7764780" y="1130973"/>
                  </a:lnTo>
                  <a:lnTo>
                    <a:pt x="7419466" y="1086624"/>
                  </a:lnTo>
                  <a:lnTo>
                    <a:pt x="7053199" y="1032764"/>
                  </a:lnTo>
                  <a:lnTo>
                    <a:pt x="6258306" y="893381"/>
                  </a:lnTo>
                  <a:lnTo>
                    <a:pt x="5826506" y="804672"/>
                  </a:lnTo>
                  <a:lnTo>
                    <a:pt x="5371083" y="706462"/>
                  </a:lnTo>
                  <a:lnTo>
                    <a:pt x="3992499" y="373761"/>
                  </a:lnTo>
                  <a:lnTo>
                    <a:pt x="3617467" y="291465"/>
                  </a:lnTo>
                  <a:lnTo>
                    <a:pt x="3260089" y="221742"/>
                  </a:lnTo>
                  <a:lnTo>
                    <a:pt x="3087496" y="190119"/>
                  </a:lnTo>
                  <a:lnTo>
                    <a:pt x="2917697" y="161544"/>
                  </a:lnTo>
                  <a:lnTo>
                    <a:pt x="2753994" y="136271"/>
                  </a:lnTo>
                  <a:lnTo>
                    <a:pt x="2280666" y="72898"/>
                  </a:lnTo>
                  <a:lnTo>
                    <a:pt x="1985898" y="44323"/>
                  </a:lnTo>
                  <a:lnTo>
                    <a:pt x="1708911" y="22225"/>
                  </a:lnTo>
                  <a:lnTo>
                    <a:pt x="1443989" y="6350"/>
                  </a:lnTo>
                  <a:lnTo>
                    <a:pt x="1193927" y="0"/>
                  </a:lnTo>
                  <a:close/>
                </a:path>
              </a:pathLst>
            </a:custGeom>
            <a:solidFill>
              <a:srgbClr val="ACCAF8">
                <a:alpha val="39999"/>
              </a:srgbClr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0" name="object 10"/>
            <p:cNvSpPr/>
            <p:nvPr/>
          </p:nvSpPr>
          <p:spPr>
            <a:xfrm>
              <a:off x="3655314" y="4988813"/>
              <a:ext cx="8526780" cy="1118870"/>
            </a:xfrm>
            <a:custGeom>
              <a:avLst/>
              <a:gdLst/>
              <a:ahLst/>
              <a:cxnLst/>
              <a:rect l="l" t="t" r="r" b="b"/>
              <a:pathLst>
                <a:path w="8526780" h="1118870">
                  <a:moveTo>
                    <a:pt x="0" y="129286"/>
                  </a:moveTo>
                  <a:lnTo>
                    <a:pt x="26797" y="122936"/>
                  </a:lnTo>
                  <a:lnTo>
                    <a:pt x="107187" y="107061"/>
                  </a:lnTo>
                  <a:lnTo>
                    <a:pt x="244094" y="84836"/>
                  </a:lnTo>
                  <a:lnTo>
                    <a:pt x="333501" y="72136"/>
                  </a:lnTo>
                  <a:lnTo>
                    <a:pt x="437641" y="59562"/>
                  </a:lnTo>
                  <a:lnTo>
                    <a:pt x="553847" y="50037"/>
                  </a:lnTo>
                  <a:lnTo>
                    <a:pt x="687832" y="40512"/>
                  </a:lnTo>
                  <a:lnTo>
                    <a:pt x="833755" y="30987"/>
                  </a:lnTo>
                  <a:lnTo>
                    <a:pt x="997458" y="24637"/>
                  </a:lnTo>
                  <a:lnTo>
                    <a:pt x="1176147" y="21462"/>
                  </a:lnTo>
                  <a:lnTo>
                    <a:pt x="1369695" y="18287"/>
                  </a:lnTo>
                  <a:lnTo>
                    <a:pt x="1578102" y="21462"/>
                  </a:lnTo>
                  <a:lnTo>
                    <a:pt x="1801368" y="27812"/>
                  </a:lnTo>
                  <a:lnTo>
                    <a:pt x="2042540" y="40512"/>
                  </a:lnTo>
                  <a:lnTo>
                    <a:pt x="2298573" y="56387"/>
                  </a:lnTo>
                  <a:lnTo>
                    <a:pt x="2569591" y="81661"/>
                  </a:lnTo>
                  <a:lnTo>
                    <a:pt x="2858389" y="110236"/>
                  </a:lnTo>
                  <a:lnTo>
                    <a:pt x="3165093" y="145161"/>
                  </a:lnTo>
                  <a:lnTo>
                    <a:pt x="3486658" y="186309"/>
                  </a:lnTo>
                  <a:lnTo>
                    <a:pt x="3826129" y="237109"/>
                  </a:lnTo>
                  <a:lnTo>
                    <a:pt x="4180332" y="294132"/>
                  </a:lnTo>
                  <a:lnTo>
                    <a:pt x="4552569" y="360807"/>
                  </a:lnTo>
                  <a:lnTo>
                    <a:pt x="4942586" y="440055"/>
                  </a:lnTo>
                  <a:lnTo>
                    <a:pt x="5350510" y="525653"/>
                  </a:lnTo>
                  <a:lnTo>
                    <a:pt x="5776341" y="620776"/>
                  </a:lnTo>
                  <a:lnTo>
                    <a:pt x="6219952" y="728586"/>
                  </a:lnTo>
                  <a:lnTo>
                    <a:pt x="6681469" y="845908"/>
                  </a:lnTo>
                  <a:lnTo>
                    <a:pt x="7160894" y="975918"/>
                  </a:lnTo>
                  <a:lnTo>
                    <a:pt x="7658100" y="1118616"/>
                  </a:lnTo>
                </a:path>
                <a:path w="8526780" h="1118870">
                  <a:moveTo>
                    <a:pt x="3895343" y="925068"/>
                  </a:moveTo>
                  <a:lnTo>
                    <a:pt x="4029329" y="887056"/>
                  </a:lnTo>
                  <a:lnTo>
                    <a:pt x="4395343" y="788847"/>
                  </a:lnTo>
                  <a:lnTo>
                    <a:pt x="4648454" y="722312"/>
                  </a:lnTo>
                  <a:lnTo>
                    <a:pt x="4940045" y="649452"/>
                  </a:lnTo>
                  <a:lnTo>
                    <a:pt x="5264531" y="570230"/>
                  </a:lnTo>
                  <a:lnTo>
                    <a:pt x="5612765" y="484759"/>
                  </a:lnTo>
                  <a:lnTo>
                    <a:pt x="5981827" y="402336"/>
                  </a:lnTo>
                  <a:lnTo>
                    <a:pt x="6359906" y="319913"/>
                  </a:lnTo>
                  <a:lnTo>
                    <a:pt x="6746875" y="243967"/>
                  </a:lnTo>
                  <a:lnTo>
                    <a:pt x="7130796" y="171069"/>
                  </a:lnTo>
                  <a:lnTo>
                    <a:pt x="7321296" y="139446"/>
                  </a:lnTo>
                  <a:lnTo>
                    <a:pt x="7505827" y="107696"/>
                  </a:lnTo>
                  <a:lnTo>
                    <a:pt x="7690358" y="82423"/>
                  </a:lnTo>
                  <a:lnTo>
                    <a:pt x="7868919" y="57023"/>
                  </a:lnTo>
                  <a:lnTo>
                    <a:pt x="8044561" y="37973"/>
                  </a:lnTo>
                  <a:lnTo>
                    <a:pt x="8211311" y="22225"/>
                  </a:lnTo>
                  <a:lnTo>
                    <a:pt x="8371967" y="9525"/>
                  </a:lnTo>
                  <a:lnTo>
                    <a:pt x="852678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1" name="object 11"/>
            <p:cNvSpPr/>
            <p:nvPr/>
          </p:nvSpPr>
          <p:spPr>
            <a:xfrm>
              <a:off x="0" y="4965191"/>
              <a:ext cx="12190730" cy="1888489"/>
            </a:xfrm>
            <a:custGeom>
              <a:avLst/>
              <a:gdLst/>
              <a:ahLst/>
              <a:cxnLst/>
              <a:rect l="l" t="t" r="r" b="b"/>
              <a:pathLst>
                <a:path w="12190730" h="1888490">
                  <a:moveTo>
                    <a:pt x="2167001" y="0"/>
                  </a:moveTo>
                  <a:lnTo>
                    <a:pt x="1952625" y="0"/>
                  </a:lnTo>
                  <a:lnTo>
                    <a:pt x="1750187" y="6349"/>
                  </a:lnTo>
                  <a:lnTo>
                    <a:pt x="1559687" y="15874"/>
                  </a:lnTo>
                  <a:lnTo>
                    <a:pt x="1214386" y="47497"/>
                  </a:lnTo>
                  <a:lnTo>
                    <a:pt x="1056614" y="69722"/>
                  </a:lnTo>
                  <a:lnTo>
                    <a:pt x="913714" y="91820"/>
                  </a:lnTo>
                  <a:lnTo>
                    <a:pt x="779754" y="117220"/>
                  </a:lnTo>
                  <a:lnTo>
                    <a:pt x="660679" y="145795"/>
                  </a:lnTo>
                  <a:lnTo>
                    <a:pt x="547547" y="171068"/>
                  </a:lnTo>
                  <a:lnTo>
                    <a:pt x="449313" y="199643"/>
                  </a:lnTo>
                  <a:lnTo>
                    <a:pt x="279615" y="253491"/>
                  </a:lnTo>
                  <a:lnTo>
                    <a:pt x="211150" y="278764"/>
                  </a:lnTo>
                  <a:lnTo>
                    <a:pt x="62303" y="342137"/>
                  </a:lnTo>
                  <a:lnTo>
                    <a:pt x="0" y="375361"/>
                  </a:lnTo>
                  <a:lnTo>
                    <a:pt x="0" y="1888235"/>
                  </a:lnTo>
                  <a:lnTo>
                    <a:pt x="12184507" y="1888235"/>
                  </a:lnTo>
                  <a:lnTo>
                    <a:pt x="12190475" y="1878731"/>
                  </a:lnTo>
                  <a:lnTo>
                    <a:pt x="12190475" y="1207071"/>
                  </a:lnTo>
                  <a:lnTo>
                    <a:pt x="10035159" y="1207071"/>
                  </a:lnTo>
                  <a:lnTo>
                    <a:pt x="9841611" y="1203909"/>
                  </a:lnTo>
                  <a:lnTo>
                    <a:pt x="9639173" y="1197571"/>
                  </a:lnTo>
                  <a:lnTo>
                    <a:pt x="9430766" y="1188072"/>
                  </a:lnTo>
                  <a:lnTo>
                    <a:pt x="9213469" y="1172222"/>
                  </a:lnTo>
                  <a:lnTo>
                    <a:pt x="8746109" y="1124699"/>
                  </a:lnTo>
                  <a:lnTo>
                    <a:pt x="8243061" y="1058176"/>
                  </a:lnTo>
                  <a:lnTo>
                    <a:pt x="7975092" y="1016990"/>
                  </a:lnTo>
                  <a:lnTo>
                    <a:pt x="7695310" y="969467"/>
                  </a:lnTo>
                  <a:lnTo>
                    <a:pt x="7406513" y="915606"/>
                  </a:lnTo>
                  <a:lnTo>
                    <a:pt x="6790308" y="792048"/>
                  </a:lnTo>
                  <a:lnTo>
                    <a:pt x="6126353" y="643140"/>
                  </a:lnTo>
                  <a:lnTo>
                    <a:pt x="5775071" y="560704"/>
                  </a:lnTo>
                  <a:lnTo>
                    <a:pt x="5045710" y="380237"/>
                  </a:lnTo>
                  <a:lnTo>
                    <a:pt x="4358132" y="234441"/>
                  </a:lnTo>
                  <a:lnTo>
                    <a:pt x="4036567" y="177418"/>
                  </a:lnTo>
                  <a:lnTo>
                    <a:pt x="3729990" y="129920"/>
                  </a:lnTo>
                  <a:lnTo>
                    <a:pt x="3435223" y="88645"/>
                  </a:lnTo>
                  <a:lnTo>
                    <a:pt x="3155315" y="57022"/>
                  </a:lnTo>
                  <a:lnTo>
                    <a:pt x="2890393" y="31622"/>
                  </a:lnTo>
                  <a:lnTo>
                    <a:pt x="2396236" y="3174"/>
                  </a:lnTo>
                  <a:lnTo>
                    <a:pt x="2167001" y="0"/>
                  </a:lnTo>
                  <a:close/>
                </a:path>
                <a:path w="12190730" h="1888490">
                  <a:moveTo>
                    <a:pt x="12190475" y="807885"/>
                  </a:moveTo>
                  <a:lnTo>
                    <a:pt x="12071350" y="858570"/>
                  </a:lnTo>
                  <a:lnTo>
                    <a:pt x="11958320" y="902931"/>
                  </a:lnTo>
                  <a:lnTo>
                    <a:pt x="11839194" y="944117"/>
                  </a:lnTo>
                  <a:lnTo>
                    <a:pt x="11592052" y="1020152"/>
                  </a:lnTo>
                  <a:lnTo>
                    <a:pt x="11461115" y="1055001"/>
                  </a:lnTo>
                  <a:lnTo>
                    <a:pt x="11187176" y="1112024"/>
                  </a:lnTo>
                  <a:lnTo>
                    <a:pt x="11041380" y="1137373"/>
                  </a:lnTo>
                  <a:lnTo>
                    <a:pt x="10731754" y="1175397"/>
                  </a:lnTo>
                  <a:lnTo>
                    <a:pt x="10398379" y="1200734"/>
                  </a:lnTo>
                  <a:lnTo>
                    <a:pt x="10219690" y="1207071"/>
                  </a:lnTo>
                  <a:lnTo>
                    <a:pt x="12190475" y="1207071"/>
                  </a:lnTo>
                  <a:lnTo>
                    <a:pt x="12190475" y="807885"/>
                  </a:lnTo>
                  <a:close/>
                </a:path>
              </a:pathLst>
            </a:custGeom>
            <a:solidFill>
              <a:srgbClr val="FFFFFF">
                <a:alpha val="61175"/>
              </a:srgbClr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45567" y="5111115"/>
            <a:ext cx="4248150" cy="517930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>
              <a:spcBef>
                <a:spcPts val="79"/>
              </a:spcBef>
            </a:pPr>
            <a:r>
              <a:rPr sz="3300" b="1" dirty="0">
                <a:latin typeface="Microsoft JhengHei"/>
                <a:cs typeface="Microsoft JhengHei"/>
              </a:rPr>
              <a:t>誰</a:t>
            </a:r>
            <a:r>
              <a:rPr sz="2400" spc="4" dirty="0">
                <a:latin typeface="Microsoft JhengHei"/>
                <a:cs typeface="Microsoft JhengHei"/>
              </a:rPr>
              <a:t>在洞口堆起輻射狀的</a:t>
            </a:r>
            <a:r>
              <a:rPr sz="2400" spc="-8" dirty="0">
                <a:latin typeface="Microsoft JhengHei"/>
                <a:cs typeface="Microsoft JhengHei"/>
              </a:rPr>
              <a:t>小</a:t>
            </a:r>
            <a:r>
              <a:rPr sz="2400" spc="4" dirty="0">
                <a:latin typeface="Microsoft JhengHei"/>
                <a:cs typeface="Microsoft JhengHei"/>
              </a:rPr>
              <a:t>泥</a:t>
            </a:r>
            <a:r>
              <a:rPr sz="2400" spc="-15" dirty="0">
                <a:latin typeface="Microsoft JhengHei"/>
                <a:cs typeface="Microsoft JhengHei"/>
              </a:rPr>
              <a:t>丸</a:t>
            </a:r>
            <a:r>
              <a:rPr sz="2400" dirty="0">
                <a:latin typeface="Microsoft JhengHei"/>
                <a:cs typeface="Microsoft JhengHei"/>
              </a:rPr>
              <a:t>?</a:t>
            </a:r>
            <a:endParaRPr sz="2400">
              <a:latin typeface="Microsoft JhengHei"/>
              <a:cs typeface="Microsoft JhengHei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sldNum" sz="quarter" idx="7"/>
          </p:nvPr>
        </p:nvSpPr>
        <p:spPr>
          <a:xfrm>
            <a:off x="0" y="857251"/>
            <a:ext cx="0" cy="583333"/>
          </a:xfrm>
          <a:prstGeom prst="rect">
            <a:avLst/>
          </a:prstGeom>
        </p:spPr>
        <p:txBody>
          <a:bodyPr vert="horz" wrap="square" lIns="0" tIns="29051" rIns="0" bIns="0" rtlCol="0">
            <a:spAutoFit/>
          </a:bodyPr>
          <a:lstStyle/>
          <a:p>
            <a:pPr marL="28575">
              <a:spcBef>
                <a:spcPts val="229"/>
              </a:spcBef>
            </a:pPr>
            <a:fld id="{81D60167-4931-47E6-BA6A-407CBD079E47}" type="slidenum">
              <a:rPr spc="-4" dirty="0"/>
              <a:pPr marL="28575">
                <a:spcBef>
                  <a:spcPts val="229"/>
                </a:spcBef>
              </a:pPr>
              <a:t>12</a:t>
            </a:fld>
            <a:endParaRPr spc="-4" dirty="0"/>
          </a:p>
        </p:txBody>
      </p:sp>
    </p:spTree>
  </p:cSld>
  <p:clrMapOvr>
    <a:masterClrMapping/>
  </p:clrMapOvr>
  <p:transition spd="slow">
    <p:random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9051" rIns="0" bIns="0" rtlCol="0" anchor="ctr">
            <a:spAutoFit/>
          </a:bodyPr>
          <a:lstStyle/>
          <a:p>
            <a:pPr marL="28575">
              <a:spcBef>
                <a:spcPts val="229"/>
              </a:spcBef>
            </a:pPr>
            <a:fld id="{81D60167-4931-47E6-BA6A-407CBD079E47}" type="slidenum">
              <a:rPr spc="-4" dirty="0"/>
              <a:pPr marL="28575">
                <a:spcBef>
                  <a:spcPts val="229"/>
                </a:spcBef>
              </a:pPr>
              <a:t>13</a:t>
            </a:fld>
            <a:endParaRPr spc="-4" dirty="0"/>
          </a:p>
        </p:txBody>
      </p:sp>
      <p:pic>
        <p:nvPicPr>
          <p:cNvPr id="2" name="斯氏沙蟹_挖泥團丟出洞">
            <a:hlinkClick r:id="" action="ppaction://media"/>
            <a:extLst>
              <a:ext uri="{FF2B5EF4-FFF2-40B4-BE49-F238E27FC236}">
                <a16:creationId xmlns:a16="http://schemas.microsoft.com/office/drawing/2014/main" id="{E964370A-D77D-460E-8D52-2F3327357B4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1560" y="1268760"/>
            <a:ext cx="7680854" cy="432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073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735" y="1709918"/>
            <a:ext cx="1769936" cy="631517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4819" y="938403"/>
            <a:ext cx="4282821" cy="2665476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5451" y="3667886"/>
            <a:ext cx="2971799" cy="2229993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7557" y="3667886"/>
            <a:ext cx="2969514" cy="2229993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9051" rIns="0" bIns="0" rtlCol="0" anchor="ctr">
            <a:spAutoFit/>
          </a:bodyPr>
          <a:lstStyle/>
          <a:p>
            <a:pPr marL="28575">
              <a:spcBef>
                <a:spcPts val="229"/>
              </a:spcBef>
            </a:pPr>
            <a:fld id="{81D60167-4931-47E6-BA6A-407CBD079E47}" type="slidenum">
              <a:rPr spc="-4" dirty="0"/>
              <a:pPr marL="28575">
                <a:spcBef>
                  <a:spcPts val="229"/>
                </a:spcBef>
              </a:pPr>
              <a:t>14</a:t>
            </a:fld>
            <a:endParaRPr spc="-4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028" y="996686"/>
            <a:ext cx="2942654" cy="637232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6319" y="2464308"/>
            <a:ext cx="3289554" cy="2649474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38377" y="2464308"/>
            <a:ext cx="3941064" cy="2649474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9051" rIns="0" bIns="0" rtlCol="0" anchor="ctr">
            <a:spAutoFit/>
          </a:bodyPr>
          <a:lstStyle/>
          <a:p>
            <a:pPr marL="28575">
              <a:spcBef>
                <a:spcPts val="229"/>
              </a:spcBef>
            </a:pPr>
            <a:fld id="{81D60167-4931-47E6-BA6A-407CBD079E47}" type="slidenum">
              <a:rPr spc="-4" dirty="0"/>
              <a:pPr marL="28575">
                <a:spcBef>
                  <a:spcPts val="229"/>
                </a:spcBef>
              </a:pPr>
              <a:t>15</a:t>
            </a:fld>
            <a:endParaRPr spc="-4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170" y="997839"/>
            <a:ext cx="2362010" cy="63608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658618" y="1132713"/>
            <a:ext cx="6247637" cy="4733163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9051" rIns="0" bIns="0" rtlCol="0" anchor="ctr">
            <a:spAutoFit/>
          </a:bodyPr>
          <a:lstStyle/>
          <a:p>
            <a:pPr marL="28575">
              <a:spcBef>
                <a:spcPts val="229"/>
              </a:spcBef>
            </a:pPr>
            <a:fld id="{81D60167-4931-47E6-BA6A-407CBD079E47}" type="slidenum">
              <a:rPr spc="-4" dirty="0"/>
              <a:pPr marL="28575">
                <a:spcBef>
                  <a:spcPts val="229"/>
                </a:spcBef>
              </a:pPr>
              <a:t>16</a:t>
            </a:fld>
            <a:endParaRPr spc="-4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456" y="997839"/>
            <a:ext cx="1200722" cy="631508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845820" y="2457451"/>
            <a:ext cx="6965633" cy="2585561"/>
            <a:chOff x="1127760" y="2133600"/>
            <a:chExt cx="9287510" cy="3447415"/>
          </a:xfrm>
        </p:grpSpPr>
        <p:pic>
          <p:nvPicPr>
            <p:cNvPr id="5" name="object 5"/>
            <p:cNvPicPr/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27760" y="2133600"/>
              <a:ext cx="4596384" cy="344728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53100" y="2133600"/>
              <a:ext cx="4661915" cy="3447288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9051" rIns="0" bIns="0" rtlCol="0" anchor="ctr">
            <a:spAutoFit/>
          </a:bodyPr>
          <a:lstStyle/>
          <a:p>
            <a:pPr marL="28575">
              <a:spcBef>
                <a:spcPts val="229"/>
              </a:spcBef>
            </a:pPr>
            <a:fld id="{81D60167-4931-47E6-BA6A-407CBD079E47}" type="slidenum">
              <a:rPr spc="-4" dirty="0"/>
              <a:pPr marL="28575">
                <a:spcBef>
                  <a:spcPts val="229"/>
                </a:spcBef>
              </a:pPr>
              <a:t>17</a:t>
            </a:fld>
            <a:endParaRPr spc="-4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995543"/>
            <a:ext cx="2187131" cy="698954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3262" y="2295144"/>
            <a:ext cx="3319272" cy="2492883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4830" y="2313432"/>
            <a:ext cx="3319272" cy="2490597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9051" rIns="0" bIns="0" rtlCol="0" anchor="ctr">
            <a:spAutoFit/>
          </a:bodyPr>
          <a:lstStyle/>
          <a:p>
            <a:pPr marL="28575">
              <a:spcBef>
                <a:spcPts val="229"/>
              </a:spcBef>
            </a:pPr>
            <a:fld id="{81D60167-4931-47E6-BA6A-407CBD079E47}" type="slidenum">
              <a:rPr spc="-4" dirty="0"/>
              <a:pPr marL="28575">
                <a:spcBef>
                  <a:spcPts val="229"/>
                </a:spcBef>
              </a:pPr>
              <a:t>18</a:t>
            </a:fld>
            <a:endParaRPr spc="-4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4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314" y="1003544"/>
            <a:ext cx="1204151" cy="637232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9051" rIns="0" bIns="0" rtlCol="0" anchor="ctr">
            <a:spAutoFit/>
          </a:bodyPr>
          <a:lstStyle/>
          <a:p>
            <a:pPr marL="28575">
              <a:spcBef>
                <a:spcPts val="229"/>
              </a:spcBef>
            </a:pPr>
            <a:fld id="{81D60167-4931-47E6-BA6A-407CBD079E47}" type="slidenum">
              <a:rPr spc="-4" dirty="0"/>
              <a:pPr marL="28575">
                <a:spcBef>
                  <a:spcPts val="229"/>
                </a:spcBef>
              </a:pPr>
              <a:t>19</a:t>
            </a:fld>
            <a:endParaRPr spc="-4" dirty="0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3FBDA4D0-AABE-4C87-BC4D-D9153A395A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2064" y="1124744"/>
            <a:ext cx="6624736" cy="489277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EA81E22-52B4-1BE1-C6F3-87F2ADA4A1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觀新藻礁在哪裡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B76E0A9-A5E2-49B0-13D7-8965471D58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讓我們用</a:t>
            </a:r>
            <a:r>
              <a:rPr lang="en-US" altLang="zh-TW" dirty="0"/>
              <a:t>GOOGLE </a:t>
            </a:r>
            <a:r>
              <a:rPr lang="zh-TW" altLang="en-US" dirty="0"/>
              <a:t> </a:t>
            </a:r>
            <a:r>
              <a:rPr lang="en-US" altLang="zh-TW" dirty="0"/>
              <a:t>EARTH</a:t>
            </a:r>
            <a:r>
              <a:rPr lang="zh-TW" altLang="en-US" dirty="0"/>
              <a:t>及</a:t>
            </a:r>
            <a:r>
              <a:rPr lang="en-US" altLang="zh-TW" dirty="0"/>
              <a:t>GOOGLE </a:t>
            </a:r>
            <a:r>
              <a:rPr lang="zh-TW" altLang="en-US" dirty="0"/>
              <a:t> </a:t>
            </a:r>
            <a:r>
              <a:rPr lang="en-US" altLang="zh-TW" dirty="0"/>
              <a:t>MAP</a:t>
            </a:r>
            <a:r>
              <a:rPr lang="zh-TW" altLang="en-US" dirty="0"/>
              <a:t>看看觀新藻礁在哪裡。</a:t>
            </a: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r>
              <a:rPr lang="zh-TW" altLang="en-US" dirty="0">
                <a:hlinkClick r:id="rId2"/>
              </a:rPr>
              <a:t>觀新藻礁</a:t>
            </a:r>
            <a:r>
              <a:rPr lang="en-US" altLang="zh-TW" dirty="0"/>
              <a:t>(GOOGLE </a:t>
            </a:r>
            <a:r>
              <a:rPr lang="zh-TW" altLang="en-US" dirty="0"/>
              <a:t> </a:t>
            </a:r>
            <a:r>
              <a:rPr lang="en-US" altLang="zh-TW" dirty="0"/>
              <a:t>EARTH)</a:t>
            </a:r>
          </a:p>
          <a:p>
            <a:r>
              <a:rPr lang="zh-TW" altLang="en-US" dirty="0">
                <a:hlinkClick r:id="rId3"/>
              </a:rPr>
              <a:t>觀新藻礁</a:t>
            </a:r>
            <a:r>
              <a:rPr lang="en-US" altLang="zh-TW" dirty="0"/>
              <a:t>(GOOGLE  MAP-</a:t>
            </a:r>
            <a:r>
              <a:rPr lang="zh-TW" altLang="en-US" dirty="0"/>
              <a:t>從你們學校怎麼去</a:t>
            </a:r>
            <a:r>
              <a:rPr lang="en-US" altLang="zh-TW" dirty="0"/>
              <a:t>)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321952703"/>
      </p:ext>
    </p:extLst>
  </p:cSld>
  <p:clrMapOvr>
    <a:masterClrMapping/>
  </p:clrMapOvr>
  <p:transition spd="slow">
    <p:random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37709" y="2618611"/>
            <a:ext cx="4435983" cy="3329558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29481" y="2034694"/>
            <a:ext cx="7551802" cy="3963922"/>
            <a:chOff x="57911" y="1502663"/>
            <a:chExt cx="10069069" cy="5285229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7911" y="2348482"/>
              <a:ext cx="5919216" cy="443941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932432" y="1502663"/>
              <a:ext cx="2075814" cy="832485"/>
            </a:xfrm>
            <a:custGeom>
              <a:avLst/>
              <a:gdLst/>
              <a:ahLst/>
              <a:cxnLst/>
              <a:rect l="l" t="t" r="r" b="b"/>
              <a:pathLst>
                <a:path w="2075814" h="832485">
                  <a:moveTo>
                    <a:pt x="2075688" y="0"/>
                  </a:moveTo>
                  <a:lnTo>
                    <a:pt x="0" y="0"/>
                  </a:lnTo>
                  <a:lnTo>
                    <a:pt x="0" y="832103"/>
                  </a:lnTo>
                  <a:lnTo>
                    <a:pt x="2075688" y="832103"/>
                  </a:lnTo>
                  <a:lnTo>
                    <a:pt x="2075688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007107" y="1588033"/>
              <a:ext cx="1246632" cy="629386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59177" y="1637283"/>
              <a:ext cx="1150239" cy="535558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57042" y="2080005"/>
              <a:ext cx="165862" cy="97536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2059177" y="1637283"/>
              <a:ext cx="1150620" cy="535940"/>
            </a:xfrm>
            <a:custGeom>
              <a:avLst/>
              <a:gdLst/>
              <a:ahLst/>
              <a:cxnLst/>
              <a:rect l="l" t="t" r="r" b="b"/>
              <a:pathLst>
                <a:path w="1150620" h="535939">
                  <a:moveTo>
                    <a:pt x="983234" y="385571"/>
                  </a:moveTo>
                  <a:lnTo>
                    <a:pt x="1035558" y="385571"/>
                  </a:lnTo>
                  <a:lnTo>
                    <a:pt x="1035558" y="405511"/>
                  </a:lnTo>
                  <a:lnTo>
                    <a:pt x="1149604" y="405511"/>
                  </a:lnTo>
                  <a:lnTo>
                    <a:pt x="1149604" y="447675"/>
                  </a:lnTo>
                  <a:lnTo>
                    <a:pt x="1036193" y="447675"/>
                  </a:lnTo>
                  <a:lnTo>
                    <a:pt x="1036193" y="487933"/>
                  </a:lnTo>
                  <a:lnTo>
                    <a:pt x="1018502" y="524589"/>
                  </a:lnTo>
                  <a:lnTo>
                    <a:pt x="980553" y="533592"/>
                  </a:lnTo>
                  <a:lnTo>
                    <a:pt x="938313" y="534215"/>
                  </a:lnTo>
                  <a:lnTo>
                    <a:pt x="908812" y="534288"/>
                  </a:lnTo>
                  <a:lnTo>
                    <a:pt x="891794" y="484377"/>
                  </a:lnTo>
                  <a:lnTo>
                    <a:pt x="971550" y="484377"/>
                  </a:lnTo>
                  <a:lnTo>
                    <a:pt x="979297" y="484377"/>
                  </a:lnTo>
                  <a:lnTo>
                    <a:pt x="983234" y="479551"/>
                  </a:lnTo>
                  <a:lnTo>
                    <a:pt x="983234" y="470026"/>
                  </a:lnTo>
                  <a:lnTo>
                    <a:pt x="983234" y="447675"/>
                  </a:lnTo>
                  <a:lnTo>
                    <a:pt x="616839" y="447675"/>
                  </a:lnTo>
                  <a:lnTo>
                    <a:pt x="616839" y="405511"/>
                  </a:lnTo>
                  <a:lnTo>
                    <a:pt x="983234" y="405511"/>
                  </a:lnTo>
                  <a:lnTo>
                    <a:pt x="983234" y="385571"/>
                  </a:lnTo>
                  <a:close/>
                </a:path>
                <a:path w="1150620" h="535939">
                  <a:moveTo>
                    <a:pt x="187833" y="273303"/>
                  </a:moveTo>
                  <a:lnTo>
                    <a:pt x="187833" y="443864"/>
                  </a:lnTo>
                  <a:lnTo>
                    <a:pt x="432181" y="443864"/>
                  </a:lnTo>
                  <a:lnTo>
                    <a:pt x="432181" y="273303"/>
                  </a:lnTo>
                  <a:lnTo>
                    <a:pt x="187833" y="273303"/>
                  </a:lnTo>
                  <a:close/>
                </a:path>
                <a:path w="1150620" h="535939">
                  <a:moveTo>
                    <a:pt x="909320" y="258063"/>
                  </a:moveTo>
                  <a:lnTo>
                    <a:pt x="909320" y="279273"/>
                  </a:lnTo>
                  <a:lnTo>
                    <a:pt x="1047750" y="279273"/>
                  </a:lnTo>
                  <a:lnTo>
                    <a:pt x="1047750" y="258063"/>
                  </a:lnTo>
                  <a:lnTo>
                    <a:pt x="909320" y="258063"/>
                  </a:lnTo>
                  <a:close/>
                </a:path>
                <a:path w="1150620" h="535939">
                  <a:moveTo>
                    <a:pt x="716153" y="258063"/>
                  </a:moveTo>
                  <a:lnTo>
                    <a:pt x="716153" y="279273"/>
                  </a:lnTo>
                  <a:lnTo>
                    <a:pt x="856996" y="279273"/>
                  </a:lnTo>
                  <a:lnTo>
                    <a:pt x="856996" y="258063"/>
                  </a:lnTo>
                  <a:lnTo>
                    <a:pt x="716153" y="258063"/>
                  </a:lnTo>
                  <a:close/>
                </a:path>
                <a:path w="1150620" h="535939">
                  <a:moveTo>
                    <a:pt x="909320" y="205739"/>
                  </a:moveTo>
                  <a:lnTo>
                    <a:pt x="909320" y="226821"/>
                  </a:lnTo>
                  <a:lnTo>
                    <a:pt x="1047750" y="226821"/>
                  </a:lnTo>
                  <a:lnTo>
                    <a:pt x="1047750" y="205739"/>
                  </a:lnTo>
                  <a:lnTo>
                    <a:pt x="909320" y="205739"/>
                  </a:lnTo>
                  <a:close/>
                </a:path>
                <a:path w="1150620" h="535939">
                  <a:moveTo>
                    <a:pt x="716153" y="205739"/>
                  </a:moveTo>
                  <a:lnTo>
                    <a:pt x="716153" y="226821"/>
                  </a:lnTo>
                  <a:lnTo>
                    <a:pt x="856996" y="226821"/>
                  </a:lnTo>
                  <a:lnTo>
                    <a:pt x="856996" y="205739"/>
                  </a:lnTo>
                  <a:lnTo>
                    <a:pt x="716153" y="205739"/>
                  </a:lnTo>
                  <a:close/>
                </a:path>
                <a:path w="1150620" h="535939">
                  <a:moveTo>
                    <a:pt x="856996" y="92328"/>
                  </a:moveTo>
                  <a:lnTo>
                    <a:pt x="909320" y="92328"/>
                  </a:lnTo>
                  <a:lnTo>
                    <a:pt x="909320" y="113411"/>
                  </a:lnTo>
                  <a:lnTo>
                    <a:pt x="1144778" y="113411"/>
                  </a:lnTo>
                  <a:lnTo>
                    <a:pt x="1144778" y="154558"/>
                  </a:lnTo>
                  <a:lnTo>
                    <a:pt x="909320" y="154558"/>
                  </a:lnTo>
                  <a:lnTo>
                    <a:pt x="909320" y="172719"/>
                  </a:lnTo>
                  <a:lnTo>
                    <a:pt x="1100201" y="172719"/>
                  </a:lnTo>
                  <a:lnTo>
                    <a:pt x="1100201" y="312927"/>
                  </a:lnTo>
                  <a:lnTo>
                    <a:pt x="909320" y="312927"/>
                  </a:lnTo>
                  <a:lnTo>
                    <a:pt x="909320" y="343788"/>
                  </a:lnTo>
                  <a:lnTo>
                    <a:pt x="947562" y="342769"/>
                  </a:lnTo>
                  <a:lnTo>
                    <a:pt x="981900" y="341629"/>
                  </a:lnTo>
                  <a:lnTo>
                    <a:pt x="1012332" y="340395"/>
                  </a:lnTo>
                  <a:lnTo>
                    <a:pt x="1038860" y="339089"/>
                  </a:lnTo>
                  <a:lnTo>
                    <a:pt x="1034669" y="332104"/>
                  </a:lnTo>
                  <a:lnTo>
                    <a:pt x="1031621" y="327532"/>
                  </a:lnTo>
                  <a:lnTo>
                    <a:pt x="1029589" y="325119"/>
                  </a:lnTo>
                  <a:lnTo>
                    <a:pt x="1079627" y="317118"/>
                  </a:lnTo>
                  <a:lnTo>
                    <a:pt x="1091009" y="332976"/>
                  </a:lnTo>
                  <a:lnTo>
                    <a:pt x="1102487" y="350059"/>
                  </a:lnTo>
                  <a:lnTo>
                    <a:pt x="1114059" y="368357"/>
                  </a:lnTo>
                  <a:lnTo>
                    <a:pt x="1125728" y="387857"/>
                  </a:lnTo>
                  <a:lnTo>
                    <a:pt x="1076706" y="399541"/>
                  </a:lnTo>
                  <a:lnTo>
                    <a:pt x="1060577" y="372744"/>
                  </a:lnTo>
                  <a:lnTo>
                    <a:pt x="1013121" y="375402"/>
                  </a:lnTo>
                  <a:lnTo>
                    <a:pt x="965494" y="377702"/>
                  </a:lnTo>
                  <a:lnTo>
                    <a:pt x="917697" y="379645"/>
                  </a:lnTo>
                  <a:lnTo>
                    <a:pt x="869727" y="381230"/>
                  </a:lnTo>
                  <a:lnTo>
                    <a:pt x="821583" y="382458"/>
                  </a:lnTo>
                  <a:lnTo>
                    <a:pt x="773265" y="383328"/>
                  </a:lnTo>
                  <a:lnTo>
                    <a:pt x="724771" y="383841"/>
                  </a:lnTo>
                  <a:lnTo>
                    <a:pt x="676101" y="383996"/>
                  </a:lnTo>
                  <a:lnTo>
                    <a:pt x="627253" y="383793"/>
                  </a:lnTo>
                  <a:lnTo>
                    <a:pt x="617347" y="342645"/>
                  </a:lnTo>
                  <a:lnTo>
                    <a:pt x="669787" y="344093"/>
                  </a:lnTo>
                  <a:lnTo>
                    <a:pt x="719973" y="345084"/>
                  </a:lnTo>
                  <a:lnTo>
                    <a:pt x="767902" y="345617"/>
                  </a:lnTo>
                  <a:lnTo>
                    <a:pt x="813577" y="345694"/>
                  </a:lnTo>
                  <a:lnTo>
                    <a:pt x="856996" y="345313"/>
                  </a:lnTo>
                  <a:lnTo>
                    <a:pt x="856996" y="312927"/>
                  </a:lnTo>
                  <a:lnTo>
                    <a:pt x="663829" y="312927"/>
                  </a:lnTo>
                  <a:lnTo>
                    <a:pt x="663829" y="172719"/>
                  </a:lnTo>
                  <a:lnTo>
                    <a:pt x="856996" y="172719"/>
                  </a:lnTo>
                  <a:lnTo>
                    <a:pt x="856996" y="154558"/>
                  </a:lnTo>
                  <a:lnTo>
                    <a:pt x="625475" y="154558"/>
                  </a:lnTo>
                  <a:lnTo>
                    <a:pt x="625475" y="113411"/>
                  </a:lnTo>
                  <a:lnTo>
                    <a:pt x="856996" y="113411"/>
                  </a:lnTo>
                  <a:lnTo>
                    <a:pt x="856996" y="92328"/>
                  </a:lnTo>
                  <a:close/>
                </a:path>
                <a:path w="1150620" h="535939">
                  <a:moveTo>
                    <a:pt x="8382" y="17271"/>
                  </a:moveTo>
                  <a:lnTo>
                    <a:pt x="535178" y="17271"/>
                  </a:lnTo>
                  <a:lnTo>
                    <a:pt x="535178" y="70357"/>
                  </a:lnTo>
                  <a:lnTo>
                    <a:pt x="262636" y="70357"/>
                  </a:lnTo>
                  <a:lnTo>
                    <a:pt x="245155" y="113911"/>
                  </a:lnTo>
                  <a:lnTo>
                    <a:pt x="227377" y="153320"/>
                  </a:lnTo>
                  <a:lnTo>
                    <a:pt x="209290" y="188587"/>
                  </a:lnTo>
                  <a:lnTo>
                    <a:pt x="190881" y="219710"/>
                  </a:lnTo>
                  <a:lnTo>
                    <a:pt x="488823" y="219710"/>
                  </a:lnTo>
                  <a:lnTo>
                    <a:pt x="488823" y="535558"/>
                  </a:lnTo>
                  <a:lnTo>
                    <a:pt x="432816" y="535558"/>
                  </a:lnTo>
                  <a:lnTo>
                    <a:pt x="432816" y="497204"/>
                  </a:lnTo>
                  <a:lnTo>
                    <a:pt x="187833" y="497204"/>
                  </a:lnTo>
                  <a:lnTo>
                    <a:pt x="187833" y="534035"/>
                  </a:lnTo>
                  <a:lnTo>
                    <a:pt x="131572" y="534035"/>
                  </a:lnTo>
                  <a:lnTo>
                    <a:pt x="131572" y="295275"/>
                  </a:lnTo>
                  <a:lnTo>
                    <a:pt x="99782" y="327566"/>
                  </a:lnTo>
                  <a:lnTo>
                    <a:pt x="72231" y="354155"/>
                  </a:lnTo>
                  <a:lnTo>
                    <a:pt x="48918" y="375052"/>
                  </a:lnTo>
                  <a:lnTo>
                    <a:pt x="29845" y="390270"/>
                  </a:lnTo>
                  <a:lnTo>
                    <a:pt x="0" y="343788"/>
                  </a:lnTo>
                  <a:lnTo>
                    <a:pt x="40891" y="308348"/>
                  </a:lnTo>
                  <a:lnTo>
                    <a:pt x="77789" y="271697"/>
                  </a:lnTo>
                  <a:lnTo>
                    <a:pt x="110694" y="233837"/>
                  </a:lnTo>
                  <a:lnTo>
                    <a:pt x="139609" y="194771"/>
                  </a:lnTo>
                  <a:lnTo>
                    <a:pt x="164537" y="154501"/>
                  </a:lnTo>
                  <a:lnTo>
                    <a:pt x="185479" y="113029"/>
                  </a:lnTo>
                  <a:lnTo>
                    <a:pt x="202438" y="70357"/>
                  </a:lnTo>
                  <a:lnTo>
                    <a:pt x="8382" y="70357"/>
                  </a:lnTo>
                  <a:lnTo>
                    <a:pt x="8382" y="17271"/>
                  </a:lnTo>
                  <a:close/>
                </a:path>
                <a:path w="1150620" h="535939">
                  <a:moveTo>
                    <a:pt x="966216" y="0"/>
                  </a:moveTo>
                  <a:lnTo>
                    <a:pt x="1019810" y="0"/>
                  </a:lnTo>
                  <a:lnTo>
                    <a:pt x="1019810" y="30099"/>
                  </a:lnTo>
                  <a:lnTo>
                    <a:pt x="1150239" y="30099"/>
                  </a:lnTo>
                  <a:lnTo>
                    <a:pt x="1150239" y="75691"/>
                  </a:lnTo>
                  <a:lnTo>
                    <a:pt x="1019810" y="75691"/>
                  </a:lnTo>
                  <a:lnTo>
                    <a:pt x="1019810" y="101218"/>
                  </a:lnTo>
                  <a:lnTo>
                    <a:pt x="966216" y="101218"/>
                  </a:lnTo>
                  <a:lnTo>
                    <a:pt x="966216" y="75691"/>
                  </a:lnTo>
                  <a:lnTo>
                    <a:pt x="897128" y="75691"/>
                  </a:lnTo>
                  <a:lnTo>
                    <a:pt x="897128" y="30099"/>
                  </a:lnTo>
                  <a:lnTo>
                    <a:pt x="966216" y="30099"/>
                  </a:lnTo>
                  <a:lnTo>
                    <a:pt x="966216" y="0"/>
                  </a:lnTo>
                  <a:close/>
                </a:path>
                <a:path w="1150620" h="535939">
                  <a:moveTo>
                    <a:pt x="746252" y="0"/>
                  </a:moveTo>
                  <a:lnTo>
                    <a:pt x="800989" y="0"/>
                  </a:lnTo>
                  <a:lnTo>
                    <a:pt x="800989" y="30099"/>
                  </a:lnTo>
                  <a:lnTo>
                    <a:pt x="870331" y="30099"/>
                  </a:lnTo>
                  <a:lnTo>
                    <a:pt x="870331" y="75691"/>
                  </a:lnTo>
                  <a:lnTo>
                    <a:pt x="800989" y="75691"/>
                  </a:lnTo>
                  <a:lnTo>
                    <a:pt x="800989" y="100075"/>
                  </a:lnTo>
                  <a:lnTo>
                    <a:pt x="746252" y="100075"/>
                  </a:lnTo>
                  <a:lnTo>
                    <a:pt x="746252" y="75691"/>
                  </a:lnTo>
                  <a:lnTo>
                    <a:pt x="616839" y="75691"/>
                  </a:lnTo>
                  <a:lnTo>
                    <a:pt x="616839" y="30099"/>
                  </a:lnTo>
                  <a:lnTo>
                    <a:pt x="746252" y="30099"/>
                  </a:lnTo>
                  <a:lnTo>
                    <a:pt x="746252" y="0"/>
                  </a:lnTo>
                  <a:close/>
                </a:path>
              </a:pathLst>
            </a:custGeom>
            <a:ln w="18288">
              <a:solidFill>
                <a:srgbClr val="FFFFCC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1" name="object 11"/>
            <p:cNvSpPr/>
            <p:nvPr/>
          </p:nvSpPr>
          <p:spPr>
            <a:xfrm>
              <a:off x="8039100" y="1543811"/>
              <a:ext cx="2087880" cy="832485"/>
            </a:xfrm>
            <a:custGeom>
              <a:avLst/>
              <a:gdLst/>
              <a:ahLst/>
              <a:cxnLst/>
              <a:rect l="l" t="t" r="r" b="b"/>
              <a:pathLst>
                <a:path w="2087879" h="832485">
                  <a:moveTo>
                    <a:pt x="2087879" y="0"/>
                  </a:moveTo>
                  <a:lnTo>
                    <a:pt x="0" y="0"/>
                  </a:lnTo>
                  <a:lnTo>
                    <a:pt x="0" y="832103"/>
                  </a:lnTo>
                  <a:lnTo>
                    <a:pt x="2087879" y="832103"/>
                  </a:lnTo>
                  <a:lnTo>
                    <a:pt x="2087879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118347" y="1624609"/>
              <a:ext cx="1245120" cy="638530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69909" y="1676145"/>
              <a:ext cx="1145286" cy="539623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84919" y="2101595"/>
              <a:ext cx="171830" cy="115316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151366" y="2100452"/>
              <a:ext cx="172974" cy="114681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8779509" y="2019935"/>
              <a:ext cx="528320" cy="196215"/>
            </a:xfrm>
            <a:custGeom>
              <a:avLst/>
              <a:gdLst/>
              <a:ahLst/>
              <a:cxnLst/>
              <a:rect l="l" t="t" r="r" b="b"/>
              <a:pathLst>
                <a:path w="528320" h="196214">
                  <a:moveTo>
                    <a:pt x="301751" y="19685"/>
                  </a:moveTo>
                  <a:lnTo>
                    <a:pt x="354203" y="19685"/>
                  </a:lnTo>
                  <a:lnTo>
                    <a:pt x="354203" y="38353"/>
                  </a:lnTo>
                  <a:lnTo>
                    <a:pt x="527939" y="38353"/>
                  </a:lnTo>
                  <a:lnTo>
                    <a:pt x="527939" y="81914"/>
                  </a:lnTo>
                  <a:lnTo>
                    <a:pt x="354203" y="81914"/>
                  </a:lnTo>
                  <a:lnTo>
                    <a:pt x="354203" y="192531"/>
                  </a:lnTo>
                  <a:lnTo>
                    <a:pt x="301751" y="192531"/>
                  </a:lnTo>
                  <a:lnTo>
                    <a:pt x="301751" y="81914"/>
                  </a:lnTo>
                  <a:lnTo>
                    <a:pt x="127889" y="81914"/>
                  </a:lnTo>
                  <a:lnTo>
                    <a:pt x="127889" y="38353"/>
                  </a:lnTo>
                  <a:lnTo>
                    <a:pt x="301751" y="38353"/>
                  </a:lnTo>
                  <a:lnTo>
                    <a:pt x="301751" y="19685"/>
                  </a:lnTo>
                  <a:close/>
                </a:path>
                <a:path w="528320" h="196214">
                  <a:moveTo>
                    <a:pt x="74930" y="0"/>
                  </a:moveTo>
                  <a:lnTo>
                    <a:pt x="120142" y="26797"/>
                  </a:lnTo>
                  <a:lnTo>
                    <a:pt x="100951" y="78872"/>
                  </a:lnTo>
                  <a:lnTo>
                    <a:pt x="82057" y="124412"/>
                  </a:lnTo>
                  <a:lnTo>
                    <a:pt x="63474" y="163403"/>
                  </a:lnTo>
                  <a:lnTo>
                    <a:pt x="45212" y="195834"/>
                  </a:lnTo>
                  <a:lnTo>
                    <a:pt x="0" y="164591"/>
                  </a:lnTo>
                  <a:lnTo>
                    <a:pt x="21762" y="126426"/>
                  </a:lnTo>
                  <a:lnTo>
                    <a:pt x="41513" y="86248"/>
                  </a:lnTo>
                  <a:lnTo>
                    <a:pt x="59239" y="44094"/>
                  </a:lnTo>
                  <a:lnTo>
                    <a:pt x="74930" y="0"/>
                  </a:lnTo>
                  <a:close/>
                </a:path>
              </a:pathLst>
            </a:custGeom>
            <a:ln w="18288">
              <a:solidFill>
                <a:srgbClr val="FFFFCC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pic>
          <p:nvPicPr>
            <p:cNvPr id="17" name="object 17"/>
            <p:cNvPicPr/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42325" y="1969389"/>
              <a:ext cx="199517" cy="153162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8449056" y="1789557"/>
              <a:ext cx="842644" cy="234315"/>
            </a:xfrm>
            <a:custGeom>
              <a:avLst/>
              <a:gdLst/>
              <a:ahLst/>
              <a:cxnLst/>
              <a:rect l="l" t="t" r="r" b="b"/>
              <a:pathLst>
                <a:path w="842645" h="234314">
                  <a:moveTo>
                    <a:pt x="725424" y="166369"/>
                  </a:moveTo>
                  <a:lnTo>
                    <a:pt x="725424" y="196468"/>
                  </a:lnTo>
                  <a:lnTo>
                    <a:pt x="791718" y="196468"/>
                  </a:lnTo>
                  <a:lnTo>
                    <a:pt x="791718" y="166369"/>
                  </a:lnTo>
                  <a:lnTo>
                    <a:pt x="725424" y="166369"/>
                  </a:lnTo>
                  <a:close/>
                </a:path>
                <a:path w="842645" h="234314">
                  <a:moveTo>
                    <a:pt x="526796" y="166369"/>
                  </a:moveTo>
                  <a:lnTo>
                    <a:pt x="526796" y="196468"/>
                  </a:lnTo>
                  <a:lnTo>
                    <a:pt x="593217" y="196468"/>
                  </a:lnTo>
                  <a:lnTo>
                    <a:pt x="593217" y="166369"/>
                  </a:lnTo>
                  <a:lnTo>
                    <a:pt x="526796" y="166369"/>
                  </a:lnTo>
                  <a:close/>
                </a:path>
                <a:path w="842645" h="234314">
                  <a:moveTo>
                    <a:pt x="674751" y="128523"/>
                  </a:moveTo>
                  <a:lnTo>
                    <a:pt x="842391" y="128523"/>
                  </a:lnTo>
                  <a:lnTo>
                    <a:pt x="842391" y="234314"/>
                  </a:lnTo>
                  <a:lnTo>
                    <a:pt x="674751" y="234314"/>
                  </a:lnTo>
                  <a:lnTo>
                    <a:pt x="674751" y="128523"/>
                  </a:lnTo>
                  <a:close/>
                </a:path>
                <a:path w="842645" h="234314">
                  <a:moveTo>
                    <a:pt x="475361" y="128523"/>
                  </a:moveTo>
                  <a:lnTo>
                    <a:pt x="641985" y="128523"/>
                  </a:lnTo>
                  <a:lnTo>
                    <a:pt x="641985" y="234314"/>
                  </a:lnTo>
                  <a:lnTo>
                    <a:pt x="475361" y="234314"/>
                  </a:lnTo>
                  <a:lnTo>
                    <a:pt x="475361" y="128523"/>
                  </a:lnTo>
                  <a:close/>
                </a:path>
                <a:path w="842645" h="234314">
                  <a:moveTo>
                    <a:pt x="359028" y="99440"/>
                  </a:moveTo>
                  <a:lnTo>
                    <a:pt x="386322" y="114897"/>
                  </a:lnTo>
                  <a:lnTo>
                    <a:pt x="411067" y="130603"/>
                  </a:lnTo>
                  <a:lnTo>
                    <a:pt x="433288" y="146571"/>
                  </a:lnTo>
                  <a:lnTo>
                    <a:pt x="453009" y="162813"/>
                  </a:lnTo>
                  <a:lnTo>
                    <a:pt x="422401" y="206628"/>
                  </a:lnTo>
                  <a:lnTo>
                    <a:pt x="402828" y="189910"/>
                  </a:lnTo>
                  <a:lnTo>
                    <a:pt x="381063" y="173466"/>
                  </a:lnTo>
                  <a:lnTo>
                    <a:pt x="357108" y="157283"/>
                  </a:lnTo>
                  <a:lnTo>
                    <a:pt x="330962" y="141350"/>
                  </a:lnTo>
                  <a:lnTo>
                    <a:pt x="359028" y="99440"/>
                  </a:lnTo>
                  <a:close/>
                </a:path>
                <a:path w="842645" h="234314">
                  <a:moveTo>
                    <a:pt x="567690" y="37845"/>
                  </a:moveTo>
                  <a:lnTo>
                    <a:pt x="567690" y="65785"/>
                  </a:lnTo>
                  <a:lnTo>
                    <a:pt x="752728" y="65785"/>
                  </a:lnTo>
                  <a:lnTo>
                    <a:pt x="752728" y="37845"/>
                  </a:lnTo>
                  <a:lnTo>
                    <a:pt x="567690" y="37845"/>
                  </a:lnTo>
                  <a:close/>
                </a:path>
                <a:path w="842645" h="234314">
                  <a:moveTo>
                    <a:pt x="0" y="23748"/>
                  </a:moveTo>
                  <a:lnTo>
                    <a:pt x="0" y="56895"/>
                  </a:lnTo>
                  <a:lnTo>
                    <a:pt x="173227" y="56895"/>
                  </a:lnTo>
                  <a:lnTo>
                    <a:pt x="173227" y="23748"/>
                  </a:lnTo>
                  <a:lnTo>
                    <a:pt x="0" y="23748"/>
                  </a:lnTo>
                  <a:close/>
                </a:path>
                <a:path w="842645" h="234314">
                  <a:moveTo>
                    <a:pt x="514096" y="0"/>
                  </a:moveTo>
                  <a:lnTo>
                    <a:pt x="805179" y="0"/>
                  </a:lnTo>
                  <a:lnTo>
                    <a:pt x="805179" y="103631"/>
                  </a:lnTo>
                  <a:lnTo>
                    <a:pt x="514096" y="103631"/>
                  </a:lnTo>
                  <a:lnTo>
                    <a:pt x="514096" y="0"/>
                  </a:lnTo>
                  <a:close/>
                </a:path>
              </a:pathLst>
            </a:custGeom>
            <a:ln w="18288">
              <a:solidFill>
                <a:srgbClr val="FFFFCC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pic>
          <p:nvPicPr>
            <p:cNvPr id="19" name="object 19"/>
            <p:cNvPicPr/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80144" y="1771776"/>
              <a:ext cx="143255" cy="129286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8169909" y="1679701"/>
              <a:ext cx="1141730" cy="532765"/>
            </a:xfrm>
            <a:custGeom>
              <a:avLst/>
              <a:gdLst/>
              <a:ahLst/>
              <a:cxnLst/>
              <a:rect l="l" t="t" r="r" b="b"/>
              <a:pathLst>
                <a:path w="1141729" h="532764">
                  <a:moveTo>
                    <a:pt x="4699" y="94614"/>
                  </a:moveTo>
                  <a:lnTo>
                    <a:pt x="180340" y="94614"/>
                  </a:lnTo>
                  <a:lnTo>
                    <a:pt x="180340" y="145287"/>
                  </a:lnTo>
                  <a:lnTo>
                    <a:pt x="163052" y="182645"/>
                  </a:lnTo>
                  <a:lnTo>
                    <a:pt x="147764" y="214122"/>
                  </a:lnTo>
                  <a:lnTo>
                    <a:pt x="134477" y="239692"/>
                  </a:lnTo>
                  <a:lnTo>
                    <a:pt x="123190" y="259334"/>
                  </a:lnTo>
                  <a:lnTo>
                    <a:pt x="127508" y="263651"/>
                  </a:lnTo>
                  <a:lnTo>
                    <a:pt x="131825" y="268350"/>
                  </a:lnTo>
                  <a:lnTo>
                    <a:pt x="136017" y="273303"/>
                  </a:lnTo>
                  <a:lnTo>
                    <a:pt x="146083" y="260211"/>
                  </a:lnTo>
                  <a:lnTo>
                    <a:pt x="156448" y="244760"/>
                  </a:lnTo>
                  <a:lnTo>
                    <a:pt x="167074" y="226976"/>
                  </a:lnTo>
                  <a:lnTo>
                    <a:pt x="177926" y="206883"/>
                  </a:lnTo>
                  <a:lnTo>
                    <a:pt x="217550" y="231901"/>
                  </a:lnTo>
                  <a:lnTo>
                    <a:pt x="208168" y="247096"/>
                  </a:lnTo>
                  <a:lnTo>
                    <a:pt x="196405" y="264112"/>
                  </a:lnTo>
                  <a:lnTo>
                    <a:pt x="182260" y="282961"/>
                  </a:lnTo>
                  <a:lnTo>
                    <a:pt x="165735" y="303657"/>
                  </a:lnTo>
                  <a:lnTo>
                    <a:pt x="174974" y="314588"/>
                  </a:lnTo>
                  <a:lnTo>
                    <a:pt x="183261" y="324723"/>
                  </a:lnTo>
                  <a:lnTo>
                    <a:pt x="190595" y="334071"/>
                  </a:lnTo>
                  <a:lnTo>
                    <a:pt x="196976" y="342646"/>
                  </a:lnTo>
                  <a:lnTo>
                    <a:pt x="162179" y="378587"/>
                  </a:lnTo>
                  <a:lnTo>
                    <a:pt x="151647" y="362632"/>
                  </a:lnTo>
                  <a:lnTo>
                    <a:pt x="141557" y="348297"/>
                  </a:lnTo>
                  <a:lnTo>
                    <a:pt x="131871" y="335581"/>
                  </a:lnTo>
                  <a:lnTo>
                    <a:pt x="122555" y="324485"/>
                  </a:lnTo>
                  <a:lnTo>
                    <a:pt x="122555" y="532764"/>
                  </a:lnTo>
                  <a:lnTo>
                    <a:pt x="70739" y="532764"/>
                  </a:lnTo>
                  <a:lnTo>
                    <a:pt x="70739" y="328675"/>
                  </a:lnTo>
                  <a:lnTo>
                    <a:pt x="57691" y="341578"/>
                  </a:lnTo>
                  <a:lnTo>
                    <a:pt x="45799" y="353028"/>
                  </a:lnTo>
                  <a:lnTo>
                    <a:pt x="35073" y="363001"/>
                  </a:lnTo>
                  <a:lnTo>
                    <a:pt x="25526" y="371475"/>
                  </a:lnTo>
                  <a:lnTo>
                    <a:pt x="0" y="320928"/>
                  </a:lnTo>
                  <a:lnTo>
                    <a:pt x="38574" y="284948"/>
                  </a:lnTo>
                  <a:lnTo>
                    <a:pt x="72564" y="243681"/>
                  </a:lnTo>
                  <a:lnTo>
                    <a:pt x="101959" y="197127"/>
                  </a:lnTo>
                  <a:lnTo>
                    <a:pt x="126746" y="145287"/>
                  </a:lnTo>
                  <a:lnTo>
                    <a:pt x="4699" y="145287"/>
                  </a:lnTo>
                  <a:lnTo>
                    <a:pt x="4699" y="94614"/>
                  </a:lnTo>
                  <a:close/>
                </a:path>
                <a:path w="1141729" h="532764">
                  <a:moveTo>
                    <a:pt x="279146" y="59309"/>
                  </a:moveTo>
                  <a:lnTo>
                    <a:pt x="279146" y="89915"/>
                  </a:lnTo>
                  <a:lnTo>
                    <a:pt x="452374" y="89915"/>
                  </a:lnTo>
                  <a:lnTo>
                    <a:pt x="452374" y="59309"/>
                  </a:lnTo>
                  <a:lnTo>
                    <a:pt x="279146" y="59309"/>
                  </a:lnTo>
                  <a:close/>
                </a:path>
                <a:path w="1141729" h="532764">
                  <a:moveTo>
                    <a:pt x="226822" y="13715"/>
                  </a:moveTo>
                  <a:lnTo>
                    <a:pt x="504825" y="13715"/>
                  </a:lnTo>
                  <a:lnTo>
                    <a:pt x="504825" y="212217"/>
                  </a:lnTo>
                  <a:lnTo>
                    <a:pt x="334518" y="212217"/>
                  </a:lnTo>
                  <a:lnTo>
                    <a:pt x="330850" y="219743"/>
                  </a:lnTo>
                  <a:lnTo>
                    <a:pt x="326707" y="227663"/>
                  </a:lnTo>
                  <a:lnTo>
                    <a:pt x="322087" y="235987"/>
                  </a:lnTo>
                  <a:lnTo>
                    <a:pt x="316992" y="244728"/>
                  </a:lnTo>
                  <a:lnTo>
                    <a:pt x="529209" y="244728"/>
                  </a:lnTo>
                  <a:lnTo>
                    <a:pt x="528690" y="322832"/>
                  </a:lnTo>
                  <a:lnTo>
                    <a:pt x="527136" y="386910"/>
                  </a:lnTo>
                  <a:lnTo>
                    <a:pt x="524545" y="436954"/>
                  </a:lnTo>
                  <a:lnTo>
                    <a:pt x="516255" y="494919"/>
                  </a:lnTo>
                  <a:lnTo>
                    <a:pt x="474589" y="529923"/>
                  </a:lnTo>
                  <a:lnTo>
                    <a:pt x="450850" y="532257"/>
                  </a:lnTo>
                  <a:lnTo>
                    <a:pt x="443992" y="532257"/>
                  </a:lnTo>
                  <a:lnTo>
                    <a:pt x="437134" y="531876"/>
                  </a:lnTo>
                  <a:lnTo>
                    <a:pt x="430403" y="530987"/>
                  </a:lnTo>
                  <a:lnTo>
                    <a:pt x="416306" y="478663"/>
                  </a:lnTo>
                  <a:lnTo>
                    <a:pt x="424761" y="479569"/>
                  </a:lnTo>
                  <a:lnTo>
                    <a:pt x="432800" y="480202"/>
                  </a:lnTo>
                  <a:lnTo>
                    <a:pt x="440434" y="480573"/>
                  </a:lnTo>
                  <a:lnTo>
                    <a:pt x="447675" y="480695"/>
                  </a:lnTo>
                  <a:lnTo>
                    <a:pt x="455930" y="480695"/>
                  </a:lnTo>
                  <a:lnTo>
                    <a:pt x="461772" y="479425"/>
                  </a:lnTo>
                  <a:lnTo>
                    <a:pt x="464947" y="476885"/>
                  </a:lnTo>
                  <a:lnTo>
                    <a:pt x="468122" y="474345"/>
                  </a:lnTo>
                  <a:lnTo>
                    <a:pt x="474065" y="423646"/>
                  </a:lnTo>
                  <a:lnTo>
                    <a:pt x="476107" y="366545"/>
                  </a:lnTo>
                  <a:lnTo>
                    <a:pt x="477250" y="314158"/>
                  </a:lnTo>
                  <a:lnTo>
                    <a:pt x="477393" y="291464"/>
                  </a:lnTo>
                  <a:lnTo>
                    <a:pt x="279781" y="291464"/>
                  </a:lnTo>
                  <a:lnTo>
                    <a:pt x="268829" y="303226"/>
                  </a:lnTo>
                  <a:lnTo>
                    <a:pt x="257127" y="314499"/>
                  </a:lnTo>
                  <a:lnTo>
                    <a:pt x="244687" y="325272"/>
                  </a:lnTo>
                  <a:lnTo>
                    <a:pt x="231521" y="335534"/>
                  </a:lnTo>
                  <a:lnTo>
                    <a:pt x="271653" y="335534"/>
                  </a:lnTo>
                  <a:lnTo>
                    <a:pt x="271653" y="423290"/>
                  </a:lnTo>
                  <a:lnTo>
                    <a:pt x="271653" y="431419"/>
                  </a:lnTo>
                  <a:lnTo>
                    <a:pt x="276225" y="435483"/>
                  </a:lnTo>
                  <a:lnTo>
                    <a:pt x="285369" y="435483"/>
                  </a:lnTo>
                  <a:lnTo>
                    <a:pt x="404749" y="435483"/>
                  </a:lnTo>
                  <a:lnTo>
                    <a:pt x="404749" y="483108"/>
                  </a:lnTo>
                  <a:lnTo>
                    <a:pt x="279146" y="483108"/>
                  </a:lnTo>
                  <a:lnTo>
                    <a:pt x="265003" y="482300"/>
                  </a:lnTo>
                  <a:lnTo>
                    <a:pt x="228455" y="462825"/>
                  </a:lnTo>
                  <a:lnTo>
                    <a:pt x="220472" y="427482"/>
                  </a:lnTo>
                  <a:lnTo>
                    <a:pt x="220472" y="344170"/>
                  </a:lnTo>
                  <a:lnTo>
                    <a:pt x="215900" y="347472"/>
                  </a:lnTo>
                  <a:lnTo>
                    <a:pt x="212217" y="349885"/>
                  </a:lnTo>
                  <a:lnTo>
                    <a:pt x="209169" y="351282"/>
                  </a:lnTo>
                  <a:lnTo>
                    <a:pt x="192532" y="302387"/>
                  </a:lnTo>
                  <a:lnTo>
                    <a:pt x="219985" y="280386"/>
                  </a:lnTo>
                  <a:lnTo>
                    <a:pt x="243474" y="258016"/>
                  </a:lnTo>
                  <a:lnTo>
                    <a:pt x="262987" y="235289"/>
                  </a:lnTo>
                  <a:lnTo>
                    <a:pt x="278511" y="212217"/>
                  </a:lnTo>
                  <a:lnTo>
                    <a:pt x="226822" y="212217"/>
                  </a:lnTo>
                  <a:lnTo>
                    <a:pt x="226822" y="13715"/>
                  </a:lnTo>
                  <a:close/>
                </a:path>
                <a:path w="1141729" h="532764">
                  <a:moveTo>
                    <a:pt x="958976" y="0"/>
                  </a:moveTo>
                  <a:lnTo>
                    <a:pt x="1011936" y="0"/>
                  </a:lnTo>
                  <a:lnTo>
                    <a:pt x="1011936" y="31876"/>
                  </a:lnTo>
                  <a:lnTo>
                    <a:pt x="1141730" y="31876"/>
                  </a:lnTo>
                  <a:lnTo>
                    <a:pt x="1141730" y="75057"/>
                  </a:lnTo>
                  <a:lnTo>
                    <a:pt x="1011936" y="75057"/>
                  </a:lnTo>
                  <a:lnTo>
                    <a:pt x="1011936" y="94614"/>
                  </a:lnTo>
                  <a:lnTo>
                    <a:pt x="958976" y="94614"/>
                  </a:lnTo>
                  <a:lnTo>
                    <a:pt x="958976" y="75057"/>
                  </a:lnTo>
                  <a:lnTo>
                    <a:pt x="891159" y="75057"/>
                  </a:lnTo>
                  <a:lnTo>
                    <a:pt x="891159" y="31876"/>
                  </a:lnTo>
                  <a:lnTo>
                    <a:pt x="958976" y="31876"/>
                  </a:lnTo>
                  <a:lnTo>
                    <a:pt x="958976" y="0"/>
                  </a:lnTo>
                  <a:close/>
                </a:path>
                <a:path w="1141729" h="532764">
                  <a:moveTo>
                    <a:pt x="739901" y="0"/>
                  </a:moveTo>
                  <a:lnTo>
                    <a:pt x="793750" y="0"/>
                  </a:lnTo>
                  <a:lnTo>
                    <a:pt x="793750" y="31876"/>
                  </a:lnTo>
                  <a:lnTo>
                    <a:pt x="863726" y="31876"/>
                  </a:lnTo>
                  <a:lnTo>
                    <a:pt x="863726" y="75057"/>
                  </a:lnTo>
                  <a:lnTo>
                    <a:pt x="793750" y="75057"/>
                  </a:lnTo>
                  <a:lnTo>
                    <a:pt x="793750" y="98806"/>
                  </a:lnTo>
                  <a:lnTo>
                    <a:pt x="739901" y="98806"/>
                  </a:lnTo>
                  <a:lnTo>
                    <a:pt x="739901" y="75057"/>
                  </a:lnTo>
                  <a:lnTo>
                    <a:pt x="611378" y="75057"/>
                  </a:lnTo>
                  <a:lnTo>
                    <a:pt x="611378" y="31876"/>
                  </a:lnTo>
                  <a:lnTo>
                    <a:pt x="739901" y="31876"/>
                  </a:lnTo>
                  <a:lnTo>
                    <a:pt x="739901" y="0"/>
                  </a:lnTo>
                  <a:close/>
                </a:path>
              </a:pathLst>
            </a:custGeom>
            <a:ln w="18288">
              <a:solidFill>
                <a:srgbClr val="FFFFCC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pic>
          <p:nvPicPr>
            <p:cNvPr id="21" name="object 21"/>
            <p:cNvPicPr/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204707" y="1667001"/>
              <a:ext cx="123698" cy="107823"/>
            </a:xfrm>
            <a:prstGeom prst="rect">
              <a:avLst/>
            </a:prstGeom>
          </p:spPr>
        </p:pic>
      </p:grpSp>
      <p:sp>
        <p:nvSpPr>
          <p:cNvPr id="23" name="object 23"/>
          <p:cNvSpPr txBox="1"/>
          <p:nvPr/>
        </p:nvSpPr>
        <p:spPr>
          <a:xfrm>
            <a:off x="8651177" y="5547741"/>
            <a:ext cx="337185" cy="332303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>
              <a:spcBef>
                <a:spcPts val="71"/>
              </a:spcBef>
            </a:pPr>
            <a:r>
              <a:rPr sz="2100" b="1" spc="-4" dirty="0">
                <a:solidFill>
                  <a:srgbClr val="232852"/>
                </a:solidFill>
                <a:latin typeface="Microsoft JhengHei"/>
                <a:cs typeface="Microsoft JhengHei"/>
              </a:rPr>
              <a:t>12</a:t>
            </a:r>
            <a:endParaRPr sz="2100">
              <a:latin typeface="Microsoft JhengHei"/>
              <a:cs typeface="Microsoft JhengHei"/>
            </a:endParaRPr>
          </a:p>
        </p:txBody>
      </p:sp>
      <p:sp>
        <p:nvSpPr>
          <p:cNvPr id="24" name="object 24"/>
          <p:cNvSpPr txBox="1">
            <a:spLocks noGrp="1"/>
          </p:cNvSpPr>
          <p:nvPr>
            <p:ph type="title"/>
          </p:nvPr>
        </p:nvSpPr>
        <p:spPr>
          <a:xfrm>
            <a:off x="59054" y="859190"/>
            <a:ext cx="8257362" cy="632866"/>
          </a:xfrm>
          <a:prstGeom prst="rect">
            <a:avLst/>
          </a:prstGeom>
        </p:spPr>
        <p:txBody>
          <a:bodyPr vert="horz" wrap="square" lIns="0" tIns="9525" rIns="0" bIns="0" rtlCol="0" anchor="ctr">
            <a:spAutoFit/>
          </a:bodyPr>
          <a:lstStyle/>
          <a:p>
            <a:pPr marL="9525">
              <a:spcBef>
                <a:spcPts val="75"/>
              </a:spcBef>
            </a:pPr>
            <a:r>
              <a:rPr sz="4050" b="0" spc="-4" dirty="0" err="1">
                <a:solidFill>
                  <a:srgbClr val="000000"/>
                </a:solidFill>
                <a:latin typeface="SimSun"/>
                <a:cs typeface="SimSun"/>
              </a:rPr>
              <a:t>無造礁功能的藻類</a:t>
            </a:r>
            <a:r>
              <a:rPr lang="en-US" altLang="zh-TW" sz="4050" b="0" spc="-4" dirty="0">
                <a:solidFill>
                  <a:srgbClr val="000000"/>
                </a:solidFill>
                <a:latin typeface="SimSun"/>
                <a:cs typeface="SimSun"/>
              </a:rPr>
              <a:t>(</a:t>
            </a:r>
            <a:r>
              <a:rPr lang="zh-TW" altLang="en-US" sz="4050" b="0" spc="-4" dirty="0">
                <a:solidFill>
                  <a:srgbClr val="000000"/>
                </a:solidFill>
                <a:latin typeface="SimSun"/>
                <a:cs typeface="SimSun"/>
              </a:rPr>
              <a:t>小動物的食物</a:t>
            </a:r>
            <a:r>
              <a:rPr lang="en-US" altLang="zh-TW" sz="4050" b="0" spc="-4" dirty="0">
                <a:solidFill>
                  <a:srgbClr val="000000"/>
                </a:solidFill>
                <a:latin typeface="SimSun"/>
                <a:cs typeface="SimSun"/>
              </a:rPr>
              <a:t>)</a:t>
            </a:r>
            <a:endParaRPr sz="4050" dirty="0">
              <a:latin typeface="SimSun"/>
              <a:cs typeface="SimSun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9051" rIns="0" bIns="0" rtlCol="0" anchor="ctr">
            <a:spAutoFit/>
          </a:bodyPr>
          <a:lstStyle/>
          <a:p>
            <a:pPr marL="28575">
              <a:spcBef>
                <a:spcPts val="229"/>
              </a:spcBef>
            </a:pPr>
            <a:fld id="{81D60167-4931-47E6-BA6A-407CBD079E47}" type="slidenum">
              <a:rPr spc="-4" dirty="0"/>
              <a:pPr marL="28575">
                <a:spcBef>
                  <a:spcPts val="229"/>
                </a:spcBef>
              </a:pPr>
              <a:t>21</a:t>
            </a:fld>
            <a:endParaRPr spc="-4" dirty="0"/>
          </a:p>
        </p:txBody>
      </p:sp>
      <p:sp>
        <p:nvSpPr>
          <p:cNvPr id="6" name="標題 1">
            <a:extLst>
              <a:ext uri="{FF2B5EF4-FFF2-40B4-BE49-F238E27FC236}">
                <a16:creationId xmlns:a16="http://schemas.microsoft.com/office/drawing/2014/main" id="{7837ABD8-4829-4086-8D72-93C7E58C8430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微軟正黑體" pitchFamily="34" charset="-120"/>
                <a:cs typeface="+mj-cs"/>
              </a:defRPr>
            </a:lvl1pPr>
          </a:lstStyle>
          <a:p>
            <a:r>
              <a:rPr lang="zh-TW" altLang="en-US" dirty="0"/>
              <a:t>正確的答案可以連成幾條線</a:t>
            </a:r>
          </a:p>
        </p:txBody>
      </p:sp>
      <p:graphicFrame>
        <p:nvGraphicFramePr>
          <p:cNvPr id="2" name="表格 1">
            <a:extLst>
              <a:ext uri="{FF2B5EF4-FFF2-40B4-BE49-F238E27FC236}">
                <a16:creationId xmlns:a16="http://schemas.microsoft.com/office/drawing/2014/main" id="{AC911B65-AC1A-455D-8B34-D9F3C78C5A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892941"/>
              </p:ext>
            </p:extLst>
          </p:nvPr>
        </p:nvGraphicFramePr>
        <p:xfrm>
          <a:off x="457200" y="1397000"/>
          <a:ext cx="8003232" cy="48403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7744">
                  <a:extLst>
                    <a:ext uri="{9D8B030D-6E8A-4147-A177-3AD203B41FA5}">
                      <a16:colId xmlns:a16="http://schemas.microsoft.com/office/drawing/2014/main" val="1921386126"/>
                    </a:ext>
                  </a:extLst>
                </a:gridCol>
                <a:gridCol w="2667744">
                  <a:extLst>
                    <a:ext uri="{9D8B030D-6E8A-4147-A177-3AD203B41FA5}">
                      <a16:colId xmlns:a16="http://schemas.microsoft.com/office/drawing/2014/main" val="3129626821"/>
                    </a:ext>
                  </a:extLst>
                </a:gridCol>
                <a:gridCol w="2667744">
                  <a:extLst>
                    <a:ext uri="{9D8B030D-6E8A-4147-A177-3AD203B41FA5}">
                      <a16:colId xmlns:a16="http://schemas.microsoft.com/office/drawing/2014/main" val="3768867990"/>
                    </a:ext>
                  </a:extLst>
                </a:gridCol>
              </a:tblGrid>
              <a:tr h="1613437">
                <a:tc>
                  <a:txBody>
                    <a:bodyPr/>
                    <a:lstStyle/>
                    <a:p>
                      <a:pPr>
                        <a:lnSpc>
                          <a:spcPts val="3000"/>
                        </a:lnSpc>
                        <a:spcAft>
                          <a:spcPts val="0"/>
                        </a:spcAft>
                      </a:pPr>
                      <a:r>
                        <a:rPr lang="zh-TW" sz="2500" b="0" kern="1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是國家</a:t>
                      </a:r>
                      <a:r>
                        <a:rPr lang="zh-TW" altLang="en-US" sz="2500" b="0" kern="1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級</a:t>
                      </a:r>
                      <a:r>
                        <a:rPr lang="zh-TW" sz="2500" b="0" kern="1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野生動物保護區。</a:t>
                      </a:r>
                      <a:endParaRPr lang="zh-TW" sz="2500" b="0" kern="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3000"/>
                        </a:lnSpc>
                        <a:spcAft>
                          <a:spcPts val="0"/>
                        </a:spcAft>
                      </a:pPr>
                      <a:r>
                        <a:rPr lang="zh-TW" sz="2500" b="0" kern="1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藻礁的生長速度很緩慢，</a:t>
                      </a:r>
                      <a:r>
                        <a:rPr lang="en-US" sz="2500" b="0" kern="1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20</a:t>
                      </a:r>
                      <a:r>
                        <a:rPr lang="zh-TW" sz="2500" b="0" kern="1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年還長不到</a:t>
                      </a:r>
                      <a:r>
                        <a:rPr lang="en-US" sz="2500" b="0" kern="1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zh-TW" sz="2500" b="0" kern="1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公分。</a:t>
                      </a:r>
                      <a:endParaRPr lang="zh-TW" sz="2500" b="0" kern="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3000"/>
                        </a:lnSpc>
                        <a:spcAft>
                          <a:spcPts val="0"/>
                        </a:spcAft>
                      </a:pPr>
                      <a:r>
                        <a:rPr lang="zh-TW" sz="2500" b="0" kern="10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藻礁和珊瑚礁是不一樣的。</a:t>
                      </a:r>
                      <a:endParaRPr lang="zh-TW" sz="2500" b="0" kern="1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61081805"/>
                  </a:ext>
                </a:extLst>
              </a:tr>
              <a:tr h="1613437">
                <a:tc>
                  <a:txBody>
                    <a:bodyPr/>
                    <a:lstStyle/>
                    <a:p>
                      <a:pPr>
                        <a:lnSpc>
                          <a:spcPts val="3000"/>
                        </a:lnSpc>
                        <a:spcAft>
                          <a:spcPts val="0"/>
                        </a:spcAft>
                      </a:pPr>
                      <a:r>
                        <a:rPr lang="zh-TW" sz="2500" b="0" kern="1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台灣有超過一半的藻礁在桃園。</a:t>
                      </a:r>
                      <a:endParaRPr lang="zh-TW" sz="2500" b="0" kern="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3000"/>
                        </a:lnSpc>
                        <a:spcAft>
                          <a:spcPts val="0"/>
                        </a:spcAft>
                      </a:pPr>
                      <a:r>
                        <a:rPr lang="zh-TW" sz="2500" b="0" kern="1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觀新藻礁是目前桃園保存最好的藻礁區。</a:t>
                      </a:r>
                      <a:endParaRPr lang="zh-TW" sz="2500" b="0" kern="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3000"/>
                        </a:lnSpc>
                        <a:spcAft>
                          <a:spcPts val="0"/>
                        </a:spcAft>
                      </a:pPr>
                      <a:r>
                        <a:rPr lang="zh-TW" sz="2500" b="0" kern="1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藻礁的生態豐富，可以看到很多海龜。</a:t>
                      </a:r>
                      <a:endParaRPr lang="zh-TW" sz="2500" b="0" kern="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58100509"/>
                  </a:ext>
                </a:extLst>
              </a:tr>
              <a:tr h="1613437">
                <a:tc>
                  <a:txBody>
                    <a:bodyPr/>
                    <a:lstStyle/>
                    <a:p>
                      <a:pPr>
                        <a:lnSpc>
                          <a:spcPts val="3000"/>
                        </a:lnSpc>
                        <a:spcAft>
                          <a:spcPts val="0"/>
                        </a:spcAft>
                      </a:pPr>
                      <a:r>
                        <a:rPr lang="zh-TW" sz="2500" b="0" kern="10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有造礁功能的藻類統稱石灰藻。</a:t>
                      </a:r>
                      <a:endParaRPr lang="zh-TW" sz="2500" b="0" kern="1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3000"/>
                        </a:lnSpc>
                        <a:spcAft>
                          <a:spcPts val="0"/>
                        </a:spcAft>
                      </a:pPr>
                      <a:r>
                        <a:rPr lang="zh-TW" sz="2500" b="0" kern="1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藻礁區也有不造礁的藻類，能做為動物的食物。</a:t>
                      </a:r>
                      <a:endParaRPr lang="zh-TW" sz="2500" b="0" kern="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3000"/>
                        </a:lnSpc>
                        <a:spcAft>
                          <a:spcPts val="0"/>
                        </a:spcAft>
                      </a:pPr>
                      <a:r>
                        <a:rPr lang="zh-TW" sz="2500" b="0" kern="1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藻礁多孔隙的環境讓動物難以生存。</a:t>
                      </a:r>
                      <a:endParaRPr lang="zh-TW" sz="2500" b="0" kern="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351791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939244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003" y="1382919"/>
            <a:ext cx="9142857" cy="5143497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4521898" y="3645024"/>
            <a:ext cx="4485323" cy="2616518"/>
            <a:chOff x="6041135" y="2956560"/>
            <a:chExt cx="5980430" cy="3488690"/>
          </a:xfrm>
        </p:grpSpPr>
        <p:sp>
          <p:nvSpPr>
            <p:cNvPr id="4" name="object 4"/>
            <p:cNvSpPr/>
            <p:nvPr/>
          </p:nvSpPr>
          <p:spPr>
            <a:xfrm>
              <a:off x="6079235" y="2994660"/>
              <a:ext cx="5904230" cy="3412490"/>
            </a:xfrm>
            <a:custGeom>
              <a:avLst/>
              <a:gdLst/>
              <a:ahLst/>
              <a:cxnLst/>
              <a:rect l="l" t="t" r="r" b="b"/>
              <a:pathLst>
                <a:path w="5904230" h="3412490">
                  <a:moveTo>
                    <a:pt x="5335270" y="0"/>
                  </a:moveTo>
                  <a:lnTo>
                    <a:pt x="568706" y="0"/>
                  </a:lnTo>
                  <a:lnTo>
                    <a:pt x="519638" y="2087"/>
                  </a:lnTo>
                  <a:lnTo>
                    <a:pt x="471729" y="8236"/>
                  </a:lnTo>
                  <a:lnTo>
                    <a:pt x="425149" y="18276"/>
                  </a:lnTo>
                  <a:lnTo>
                    <a:pt x="380069" y="32035"/>
                  </a:lnTo>
                  <a:lnTo>
                    <a:pt x="336660" y="49344"/>
                  </a:lnTo>
                  <a:lnTo>
                    <a:pt x="295093" y="70031"/>
                  </a:lnTo>
                  <a:lnTo>
                    <a:pt x="255538" y="93926"/>
                  </a:lnTo>
                  <a:lnTo>
                    <a:pt x="218167" y="120858"/>
                  </a:lnTo>
                  <a:lnTo>
                    <a:pt x="183149" y="150656"/>
                  </a:lnTo>
                  <a:lnTo>
                    <a:pt x="150656" y="183149"/>
                  </a:lnTo>
                  <a:lnTo>
                    <a:pt x="120858" y="218167"/>
                  </a:lnTo>
                  <a:lnTo>
                    <a:pt x="93926" y="255538"/>
                  </a:lnTo>
                  <a:lnTo>
                    <a:pt x="70031" y="295093"/>
                  </a:lnTo>
                  <a:lnTo>
                    <a:pt x="49344" y="336660"/>
                  </a:lnTo>
                  <a:lnTo>
                    <a:pt x="32035" y="380069"/>
                  </a:lnTo>
                  <a:lnTo>
                    <a:pt x="18276" y="425149"/>
                  </a:lnTo>
                  <a:lnTo>
                    <a:pt x="8236" y="471729"/>
                  </a:lnTo>
                  <a:lnTo>
                    <a:pt x="2087" y="519638"/>
                  </a:lnTo>
                  <a:lnTo>
                    <a:pt x="0" y="568705"/>
                  </a:lnTo>
                  <a:lnTo>
                    <a:pt x="0" y="2843517"/>
                  </a:lnTo>
                  <a:lnTo>
                    <a:pt x="2087" y="2892588"/>
                  </a:lnTo>
                  <a:lnTo>
                    <a:pt x="8236" y="2940501"/>
                  </a:lnTo>
                  <a:lnTo>
                    <a:pt x="18276" y="2987083"/>
                  </a:lnTo>
                  <a:lnTo>
                    <a:pt x="32035" y="3032165"/>
                  </a:lnTo>
                  <a:lnTo>
                    <a:pt x="49344" y="3075575"/>
                  </a:lnTo>
                  <a:lnTo>
                    <a:pt x="70031" y="3117144"/>
                  </a:lnTo>
                  <a:lnTo>
                    <a:pt x="93926" y="3156699"/>
                  </a:lnTo>
                  <a:lnTo>
                    <a:pt x="120858" y="3194071"/>
                  </a:lnTo>
                  <a:lnTo>
                    <a:pt x="150656" y="3229089"/>
                  </a:lnTo>
                  <a:lnTo>
                    <a:pt x="183149" y="3261583"/>
                  </a:lnTo>
                  <a:lnTo>
                    <a:pt x="218167" y="3291380"/>
                  </a:lnTo>
                  <a:lnTo>
                    <a:pt x="255538" y="3318312"/>
                  </a:lnTo>
                  <a:lnTo>
                    <a:pt x="295093" y="3342206"/>
                  </a:lnTo>
                  <a:lnTo>
                    <a:pt x="336660" y="3362893"/>
                  </a:lnTo>
                  <a:lnTo>
                    <a:pt x="380069" y="3380201"/>
                  </a:lnTo>
                  <a:lnTo>
                    <a:pt x="425149" y="3393960"/>
                  </a:lnTo>
                  <a:lnTo>
                    <a:pt x="471729" y="3403999"/>
                  </a:lnTo>
                  <a:lnTo>
                    <a:pt x="519638" y="3410148"/>
                  </a:lnTo>
                  <a:lnTo>
                    <a:pt x="568706" y="3412236"/>
                  </a:lnTo>
                  <a:lnTo>
                    <a:pt x="5335270" y="3412236"/>
                  </a:lnTo>
                  <a:lnTo>
                    <a:pt x="5384337" y="3410148"/>
                  </a:lnTo>
                  <a:lnTo>
                    <a:pt x="5432246" y="3403999"/>
                  </a:lnTo>
                  <a:lnTo>
                    <a:pt x="5478826" y="3393960"/>
                  </a:lnTo>
                  <a:lnTo>
                    <a:pt x="5523906" y="3380201"/>
                  </a:lnTo>
                  <a:lnTo>
                    <a:pt x="5567315" y="3362893"/>
                  </a:lnTo>
                  <a:lnTo>
                    <a:pt x="5608882" y="3342206"/>
                  </a:lnTo>
                  <a:lnTo>
                    <a:pt x="5648437" y="3318312"/>
                  </a:lnTo>
                  <a:lnTo>
                    <a:pt x="5685808" y="3291380"/>
                  </a:lnTo>
                  <a:lnTo>
                    <a:pt x="5720826" y="3261583"/>
                  </a:lnTo>
                  <a:lnTo>
                    <a:pt x="5753319" y="3229089"/>
                  </a:lnTo>
                  <a:lnTo>
                    <a:pt x="5783117" y="3194071"/>
                  </a:lnTo>
                  <a:lnTo>
                    <a:pt x="5810049" y="3156699"/>
                  </a:lnTo>
                  <a:lnTo>
                    <a:pt x="5833944" y="3117144"/>
                  </a:lnTo>
                  <a:lnTo>
                    <a:pt x="5854631" y="3075575"/>
                  </a:lnTo>
                  <a:lnTo>
                    <a:pt x="5871940" y="3032165"/>
                  </a:lnTo>
                  <a:lnTo>
                    <a:pt x="5885699" y="2987083"/>
                  </a:lnTo>
                  <a:lnTo>
                    <a:pt x="5895739" y="2940501"/>
                  </a:lnTo>
                  <a:lnTo>
                    <a:pt x="5901888" y="2892588"/>
                  </a:lnTo>
                  <a:lnTo>
                    <a:pt x="5903975" y="2843517"/>
                  </a:lnTo>
                  <a:lnTo>
                    <a:pt x="5903975" y="568705"/>
                  </a:lnTo>
                  <a:lnTo>
                    <a:pt x="5901888" y="519638"/>
                  </a:lnTo>
                  <a:lnTo>
                    <a:pt x="5895739" y="471729"/>
                  </a:lnTo>
                  <a:lnTo>
                    <a:pt x="5885699" y="425149"/>
                  </a:lnTo>
                  <a:lnTo>
                    <a:pt x="5871940" y="380069"/>
                  </a:lnTo>
                  <a:lnTo>
                    <a:pt x="5854631" y="336660"/>
                  </a:lnTo>
                  <a:lnTo>
                    <a:pt x="5833944" y="295093"/>
                  </a:lnTo>
                  <a:lnTo>
                    <a:pt x="5810049" y="255538"/>
                  </a:lnTo>
                  <a:lnTo>
                    <a:pt x="5783117" y="218167"/>
                  </a:lnTo>
                  <a:lnTo>
                    <a:pt x="5753319" y="183149"/>
                  </a:lnTo>
                  <a:lnTo>
                    <a:pt x="5720826" y="150656"/>
                  </a:lnTo>
                  <a:lnTo>
                    <a:pt x="5685808" y="120858"/>
                  </a:lnTo>
                  <a:lnTo>
                    <a:pt x="5648437" y="93926"/>
                  </a:lnTo>
                  <a:lnTo>
                    <a:pt x="5608882" y="70031"/>
                  </a:lnTo>
                  <a:lnTo>
                    <a:pt x="5567315" y="49344"/>
                  </a:lnTo>
                  <a:lnTo>
                    <a:pt x="5523906" y="32035"/>
                  </a:lnTo>
                  <a:lnTo>
                    <a:pt x="5478826" y="18276"/>
                  </a:lnTo>
                  <a:lnTo>
                    <a:pt x="5432246" y="8236"/>
                  </a:lnTo>
                  <a:lnTo>
                    <a:pt x="5384337" y="2087"/>
                  </a:lnTo>
                  <a:lnTo>
                    <a:pt x="5335270" y="0"/>
                  </a:lnTo>
                  <a:close/>
                </a:path>
              </a:pathLst>
            </a:custGeom>
            <a:solidFill>
              <a:srgbClr val="FFFFFF">
                <a:alpha val="39999"/>
              </a:srgbClr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5" name="object 5"/>
            <p:cNvSpPr/>
            <p:nvPr/>
          </p:nvSpPr>
          <p:spPr>
            <a:xfrm>
              <a:off x="6079235" y="2994660"/>
              <a:ext cx="5904230" cy="3412490"/>
            </a:xfrm>
            <a:custGeom>
              <a:avLst/>
              <a:gdLst/>
              <a:ahLst/>
              <a:cxnLst/>
              <a:rect l="l" t="t" r="r" b="b"/>
              <a:pathLst>
                <a:path w="5904230" h="3412490">
                  <a:moveTo>
                    <a:pt x="0" y="568705"/>
                  </a:moveTo>
                  <a:lnTo>
                    <a:pt x="2087" y="519638"/>
                  </a:lnTo>
                  <a:lnTo>
                    <a:pt x="8236" y="471729"/>
                  </a:lnTo>
                  <a:lnTo>
                    <a:pt x="18276" y="425149"/>
                  </a:lnTo>
                  <a:lnTo>
                    <a:pt x="32035" y="380069"/>
                  </a:lnTo>
                  <a:lnTo>
                    <a:pt x="49344" y="336660"/>
                  </a:lnTo>
                  <a:lnTo>
                    <a:pt x="70031" y="295093"/>
                  </a:lnTo>
                  <a:lnTo>
                    <a:pt x="93926" y="255538"/>
                  </a:lnTo>
                  <a:lnTo>
                    <a:pt x="120858" y="218167"/>
                  </a:lnTo>
                  <a:lnTo>
                    <a:pt x="150656" y="183149"/>
                  </a:lnTo>
                  <a:lnTo>
                    <a:pt x="183149" y="150656"/>
                  </a:lnTo>
                  <a:lnTo>
                    <a:pt x="218167" y="120858"/>
                  </a:lnTo>
                  <a:lnTo>
                    <a:pt x="255538" y="93926"/>
                  </a:lnTo>
                  <a:lnTo>
                    <a:pt x="295093" y="70031"/>
                  </a:lnTo>
                  <a:lnTo>
                    <a:pt x="336660" y="49344"/>
                  </a:lnTo>
                  <a:lnTo>
                    <a:pt x="380069" y="32035"/>
                  </a:lnTo>
                  <a:lnTo>
                    <a:pt x="425149" y="18276"/>
                  </a:lnTo>
                  <a:lnTo>
                    <a:pt x="471729" y="8236"/>
                  </a:lnTo>
                  <a:lnTo>
                    <a:pt x="519638" y="2087"/>
                  </a:lnTo>
                  <a:lnTo>
                    <a:pt x="568706" y="0"/>
                  </a:lnTo>
                  <a:lnTo>
                    <a:pt x="5335270" y="0"/>
                  </a:lnTo>
                  <a:lnTo>
                    <a:pt x="5384337" y="2087"/>
                  </a:lnTo>
                  <a:lnTo>
                    <a:pt x="5432246" y="8236"/>
                  </a:lnTo>
                  <a:lnTo>
                    <a:pt x="5478826" y="18276"/>
                  </a:lnTo>
                  <a:lnTo>
                    <a:pt x="5523906" y="32035"/>
                  </a:lnTo>
                  <a:lnTo>
                    <a:pt x="5567315" y="49344"/>
                  </a:lnTo>
                  <a:lnTo>
                    <a:pt x="5608882" y="70031"/>
                  </a:lnTo>
                  <a:lnTo>
                    <a:pt x="5648437" y="93926"/>
                  </a:lnTo>
                  <a:lnTo>
                    <a:pt x="5685808" y="120858"/>
                  </a:lnTo>
                  <a:lnTo>
                    <a:pt x="5720826" y="150656"/>
                  </a:lnTo>
                  <a:lnTo>
                    <a:pt x="5753319" y="183149"/>
                  </a:lnTo>
                  <a:lnTo>
                    <a:pt x="5783117" y="218167"/>
                  </a:lnTo>
                  <a:lnTo>
                    <a:pt x="5810049" y="255538"/>
                  </a:lnTo>
                  <a:lnTo>
                    <a:pt x="5833944" y="295093"/>
                  </a:lnTo>
                  <a:lnTo>
                    <a:pt x="5854631" y="336660"/>
                  </a:lnTo>
                  <a:lnTo>
                    <a:pt x="5871940" y="380069"/>
                  </a:lnTo>
                  <a:lnTo>
                    <a:pt x="5885699" y="425149"/>
                  </a:lnTo>
                  <a:lnTo>
                    <a:pt x="5895739" y="471729"/>
                  </a:lnTo>
                  <a:lnTo>
                    <a:pt x="5901888" y="519638"/>
                  </a:lnTo>
                  <a:lnTo>
                    <a:pt x="5903975" y="568705"/>
                  </a:lnTo>
                  <a:lnTo>
                    <a:pt x="5903975" y="2843517"/>
                  </a:lnTo>
                  <a:lnTo>
                    <a:pt x="5901888" y="2892588"/>
                  </a:lnTo>
                  <a:lnTo>
                    <a:pt x="5895739" y="2940501"/>
                  </a:lnTo>
                  <a:lnTo>
                    <a:pt x="5885699" y="2987083"/>
                  </a:lnTo>
                  <a:lnTo>
                    <a:pt x="5871940" y="3032165"/>
                  </a:lnTo>
                  <a:lnTo>
                    <a:pt x="5854631" y="3075575"/>
                  </a:lnTo>
                  <a:lnTo>
                    <a:pt x="5833944" y="3117144"/>
                  </a:lnTo>
                  <a:lnTo>
                    <a:pt x="5810049" y="3156699"/>
                  </a:lnTo>
                  <a:lnTo>
                    <a:pt x="5783117" y="3194071"/>
                  </a:lnTo>
                  <a:lnTo>
                    <a:pt x="5753319" y="3229089"/>
                  </a:lnTo>
                  <a:lnTo>
                    <a:pt x="5720826" y="3261583"/>
                  </a:lnTo>
                  <a:lnTo>
                    <a:pt x="5685808" y="3291380"/>
                  </a:lnTo>
                  <a:lnTo>
                    <a:pt x="5648437" y="3318312"/>
                  </a:lnTo>
                  <a:lnTo>
                    <a:pt x="5608882" y="3342206"/>
                  </a:lnTo>
                  <a:lnTo>
                    <a:pt x="5567315" y="3362893"/>
                  </a:lnTo>
                  <a:lnTo>
                    <a:pt x="5523906" y="3380201"/>
                  </a:lnTo>
                  <a:lnTo>
                    <a:pt x="5478826" y="3393960"/>
                  </a:lnTo>
                  <a:lnTo>
                    <a:pt x="5432246" y="3403999"/>
                  </a:lnTo>
                  <a:lnTo>
                    <a:pt x="5384337" y="3410148"/>
                  </a:lnTo>
                  <a:lnTo>
                    <a:pt x="5335270" y="3412236"/>
                  </a:lnTo>
                  <a:lnTo>
                    <a:pt x="568706" y="3412236"/>
                  </a:lnTo>
                  <a:lnTo>
                    <a:pt x="519638" y="3410148"/>
                  </a:lnTo>
                  <a:lnTo>
                    <a:pt x="471729" y="3403999"/>
                  </a:lnTo>
                  <a:lnTo>
                    <a:pt x="425149" y="3393960"/>
                  </a:lnTo>
                  <a:lnTo>
                    <a:pt x="380069" y="3380201"/>
                  </a:lnTo>
                  <a:lnTo>
                    <a:pt x="336660" y="3362893"/>
                  </a:lnTo>
                  <a:lnTo>
                    <a:pt x="295093" y="3342206"/>
                  </a:lnTo>
                  <a:lnTo>
                    <a:pt x="255538" y="3318312"/>
                  </a:lnTo>
                  <a:lnTo>
                    <a:pt x="218167" y="3291380"/>
                  </a:lnTo>
                  <a:lnTo>
                    <a:pt x="183149" y="3261583"/>
                  </a:lnTo>
                  <a:lnTo>
                    <a:pt x="150656" y="3229089"/>
                  </a:lnTo>
                  <a:lnTo>
                    <a:pt x="120858" y="3194071"/>
                  </a:lnTo>
                  <a:lnTo>
                    <a:pt x="93926" y="3156699"/>
                  </a:lnTo>
                  <a:lnTo>
                    <a:pt x="70031" y="3117144"/>
                  </a:lnTo>
                  <a:lnTo>
                    <a:pt x="49344" y="3075575"/>
                  </a:lnTo>
                  <a:lnTo>
                    <a:pt x="32035" y="3032165"/>
                  </a:lnTo>
                  <a:lnTo>
                    <a:pt x="18276" y="2987083"/>
                  </a:lnTo>
                  <a:lnTo>
                    <a:pt x="8236" y="2940501"/>
                  </a:lnTo>
                  <a:lnTo>
                    <a:pt x="2087" y="2892588"/>
                  </a:lnTo>
                  <a:lnTo>
                    <a:pt x="0" y="2843517"/>
                  </a:lnTo>
                  <a:lnTo>
                    <a:pt x="0" y="568705"/>
                  </a:lnTo>
                  <a:close/>
                </a:path>
              </a:pathLst>
            </a:custGeom>
            <a:ln w="76200">
              <a:solidFill>
                <a:srgbClr val="FFFF00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474713" y="3184398"/>
              <a:ext cx="355091" cy="355091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474713" y="3915918"/>
              <a:ext cx="355091" cy="355092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5089112" y="3673599"/>
            <a:ext cx="3889534" cy="2500524"/>
          </a:xfrm>
          <a:prstGeom prst="rect">
            <a:avLst/>
          </a:prstGeom>
        </p:spPr>
        <p:txBody>
          <a:bodyPr vert="horz" wrap="square" lIns="0" tIns="101441" rIns="0" bIns="0" rtlCol="0">
            <a:spAutoFit/>
          </a:bodyPr>
          <a:lstStyle/>
          <a:p>
            <a:pPr marL="70009">
              <a:spcBef>
                <a:spcPts val="799"/>
              </a:spcBef>
            </a:pPr>
            <a:r>
              <a:rPr sz="3000" b="1" spc="-4" dirty="0">
                <a:solidFill>
                  <a:srgbClr val="0000FF"/>
                </a:solidFill>
                <a:latin typeface="Microsoft JhengHei"/>
                <a:cs typeface="Microsoft JhengHei"/>
              </a:rPr>
              <a:t>藻類死亡後鈣化而</a:t>
            </a:r>
            <a:r>
              <a:rPr sz="3000" b="1" spc="4" dirty="0">
                <a:solidFill>
                  <a:srgbClr val="0000FF"/>
                </a:solidFill>
                <a:latin typeface="Microsoft JhengHei"/>
                <a:cs typeface="Microsoft JhengHei"/>
              </a:rPr>
              <a:t>成</a:t>
            </a:r>
            <a:r>
              <a:rPr sz="3000" b="1" spc="-4" dirty="0">
                <a:solidFill>
                  <a:srgbClr val="0000FF"/>
                </a:solidFill>
                <a:latin typeface="Microsoft JhengHei"/>
                <a:cs typeface="Microsoft JhengHei"/>
              </a:rPr>
              <a:t>。</a:t>
            </a:r>
            <a:endParaRPr sz="3000" dirty="0">
              <a:latin typeface="Microsoft JhengHei"/>
              <a:cs typeface="Microsoft JhengHei"/>
            </a:endParaRPr>
          </a:p>
          <a:p>
            <a:pPr marL="9525" marR="387668" indent="60484" algn="just">
              <a:spcBef>
                <a:spcPts val="720"/>
              </a:spcBef>
            </a:pPr>
            <a:r>
              <a:rPr sz="3000" b="1" spc="-4" dirty="0">
                <a:solidFill>
                  <a:srgbClr val="0000FF"/>
                </a:solidFill>
                <a:latin typeface="Microsoft JhengHei"/>
                <a:cs typeface="Microsoft JhengHei"/>
              </a:rPr>
              <a:t>藻礁不是指單一個物 </a:t>
            </a:r>
            <a:r>
              <a:rPr sz="3000" b="1" spc="-8" dirty="0">
                <a:solidFill>
                  <a:srgbClr val="0000FF"/>
                </a:solidFill>
                <a:latin typeface="Microsoft JhengHei"/>
                <a:cs typeface="Microsoft JhengHei"/>
              </a:rPr>
              <a:t>種，而是一群可以進 </a:t>
            </a:r>
            <a:r>
              <a:rPr sz="3000" b="1" spc="-4" dirty="0">
                <a:solidFill>
                  <a:srgbClr val="0000FF"/>
                </a:solidFill>
                <a:latin typeface="Microsoft JhengHei"/>
                <a:cs typeface="Microsoft JhengHei"/>
              </a:rPr>
              <a:t>行「鈣化作用」的藻 </a:t>
            </a:r>
            <a:r>
              <a:rPr sz="3000" b="1" spc="-8" dirty="0">
                <a:solidFill>
                  <a:srgbClr val="0000FF"/>
                </a:solidFill>
                <a:latin typeface="Microsoft JhengHei"/>
                <a:cs typeface="Microsoft JhengHei"/>
              </a:rPr>
              <a:t>類集合體。</a:t>
            </a:r>
            <a:endParaRPr sz="3000" dirty="0">
              <a:latin typeface="Microsoft JhengHei"/>
              <a:cs typeface="Microsoft JhengHe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791003" y="5527585"/>
            <a:ext cx="216218" cy="998831"/>
          </a:xfrm>
          <a:prstGeom prst="rect">
            <a:avLst/>
          </a:prstGeom>
        </p:spPr>
        <p:txBody>
          <a:bodyPr vert="horz" wrap="square" lIns="0" tIns="29051" rIns="0" bIns="0" rtlCol="0">
            <a:spAutoFit/>
          </a:bodyPr>
          <a:lstStyle/>
          <a:p>
            <a:pPr marL="28575">
              <a:spcBef>
                <a:spcPts val="229"/>
              </a:spcBef>
            </a:pPr>
            <a:fld id="{81D60167-4931-47E6-BA6A-407CBD079E47}" type="slidenum">
              <a:rPr sz="2100" b="1" spc="-4" dirty="0">
                <a:solidFill>
                  <a:srgbClr val="232852"/>
                </a:solidFill>
                <a:latin typeface="Microsoft JhengHei"/>
                <a:cs typeface="Microsoft JhengHei"/>
              </a:rPr>
              <a:pPr marL="28575">
                <a:spcBef>
                  <a:spcPts val="229"/>
                </a:spcBef>
              </a:pPr>
              <a:t>3</a:t>
            </a:fld>
            <a:endParaRPr sz="2100">
              <a:latin typeface="Microsoft JhengHei"/>
              <a:cs typeface="Microsoft JhengHei"/>
            </a:endParaRPr>
          </a:p>
        </p:txBody>
      </p:sp>
      <p:sp>
        <p:nvSpPr>
          <p:cNvPr id="11" name="標題 1">
            <a:extLst>
              <a:ext uri="{FF2B5EF4-FFF2-40B4-BE49-F238E27FC236}">
                <a16:creationId xmlns:a16="http://schemas.microsoft.com/office/drawing/2014/main" id="{DEA81E22-52B4-1BE1-C6F3-87F2ADA4A1CD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微軟正黑體" pitchFamily="34" charset="-120"/>
                <a:cs typeface="+mj-cs"/>
              </a:defRPr>
            </a:lvl1pPr>
          </a:lstStyle>
          <a:p>
            <a:r>
              <a:rPr lang="zh-TW" altLang="en-US" dirty="0"/>
              <a:t>藻礁是什麼</a:t>
            </a:r>
          </a:p>
        </p:txBody>
      </p:sp>
    </p:spTree>
    <p:extLst>
      <p:ext uri="{BB962C8B-B14F-4D97-AF65-F5344CB8AC3E}">
        <p14:creationId xmlns:p14="http://schemas.microsoft.com/office/powerpoint/2010/main" val="32266684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8303" y="1970531"/>
            <a:ext cx="4358259" cy="3401568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531"/>
            <a:ext cx="4536566" cy="3401568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-28575" y="1834514"/>
            <a:ext cx="4682966" cy="3685223"/>
            <a:chOff x="-38100" y="1303019"/>
            <a:chExt cx="6243955" cy="4913630"/>
          </a:xfrm>
        </p:grpSpPr>
        <p:sp>
          <p:nvSpPr>
            <p:cNvPr id="7" name="object 7"/>
            <p:cNvSpPr/>
            <p:nvPr/>
          </p:nvSpPr>
          <p:spPr>
            <a:xfrm>
              <a:off x="0" y="1341119"/>
              <a:ext cx="6167755" cy="4837430"/>
            </a:xfrm>
            <a:custGeom>
              <a:avLst/>
              <a:gdLst/>
              <a:ahLst/>
              <a:cxnLst/>
              <a:rect l="l" t="t" r="r" b="b"/>
              <a:pathLst>
                <a:path w="6167755" h="4837430">
                  <a:moveTo>
                    <a:pt x="0" y="4837176"/>
                  </a:moveTo>
                  <a:lnTo>
                    <a:pt x="6167628" y="4837176"/>
                  </a:lnTo>
                  <a:lnTo>
                    <a:pt x="6167628" y="0"/>
                  </a:lnTo>
                  <a:lnTo>
                    <a:pt x="0" y="0"/>
                  </a:lnTo>
                  <a:lnTo>
                    <a:pt x="0" y="4837176"/>
                  </a:lnTo>
                  <a:close/>
                </a:path>
              </a:pathLst>
            </a:custGeom>
            <a:ln w="76199">
              <a:solidFill>
                <a:srgbClr val="1C0905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1544" y="1555991"/>
              <a:ext cx="1856232" cy="64314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2013" y="1606930"/>
              <a:ext cx="1759788" cy="54381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19376" y="1998471"/>
              <a:ext cx="361569" cy="161417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212013" y="1606930"/>
              <a:ext cx="1754505" cy="537210"/>
            </a:xfrm>
            <a:custGeom>
              <a:avLst/>
              <a:gdLst/>
              <a:ahLst/>
              <a:cxnLst/>
              <a:rect l="l" t="t" r="r" b="b"/>
              <a:pathLst>
                <a:path w="1754505" h="537210">
                  <a:moveTo>
                    <a:pt x="1511757" y="295021"/>
                  </a:moveTo>
                  <a:lnTo>
                    <a:pt x="1511757" y="338963"/>
                  </a:lnTo>
                  <a:lnTo>
                    <a:pt x="1588592" y="338963"/>
                  </a:lnTo>
                  <a:lnTo>
                    <a:pt x="1588592" y="295021"/>
                  </a:lnTo>
                  <a:lnTo>
                    <a:pt x="1511757" y="295021"/>
                  </a:lnTo>
                  <a:close/>
                </a:path>
                <a:path w="1754505" h="537210">
                  <a:moveTo>
                    <a:pt x="824801" y="294386"/>
                  </a:moveTo>
                  <a:lnTo>
                    <a:pt x="824801" y="395605"/>
                  </a:lnTo>
                  <a:lnTo>
                    <a:pt x="875995" y="395605"/>
                  </a:lnTo>
                  <a:lnTo>
                    <a:pt x="875995" y="294386"/>
                  </a:lnTo>
                  <a:lnTo>
                    <a:pt x="824801" y="294386"/>
                  </a:lnTo>
                  <a:close/>
                </a:path>
                <a:path w="1754505" h="537210">
                  <a:moveTo>
                    <a:pt x="1319860" y="250571"/>
                  </a:moveTo>
                  <a:lnTo>
                    <a:pt x="1319860" y="421132"/>
                  </a:lnTo>
                  <a:lnTo>
                    <a:pt x="1361770" y="422402"/>
                  </a:lnTo>
                  <a:lnTo>
                    <a:pt x="1361770" y="250571"/>
                  </a:lnTo>
                  <a:lnTo>
                    <a:pt x="1319860" y="250571"/>
                  </a:lnTo>
                  <a:close/>
                </a:path>
                <a:path w="1754505" h="537210">
                  <a:moveTo>
                    <a:pt x="1511757" y="207137"/>
                  </a:moveTo>
                  <a:lnTo>
                    <a:pt x="1511757" y="249428"/>
                  </a:lnTo>
                  <a:lnTo>
                    <a:pt x="1588592" y="249428"/>
                  </a:lnTo>
                  <a:lnTo>
                    <a:pt x="1588592" y="207137"/>
                  </a:lnTo>
                  <a:lnTo>
                    <a:pt x="1511757" y="207137"/>
                  </a:lnTo>
                  <a:close/>
                </a:path>
                <a:path w="1754505" h="537210">
                  <a:moveTo>
                    <a:pt x="1014996" y="154178"/>
                  </a:moveTo>
                  <a:lnTo>
                    <a:pt x="1014996" y="321183"/>
                  </a:lnTo>
                  <a:lnTo>
                    <a:pt x="1031648" y="306087"/>
                  </a:lnTo>
                  <a:lnTo>
                    <a:pt x="1048853" y="288242"/>
                  </a:lnTo>
                  <a:lnTo>
                    <a:pt x="1066608" y="267658"/>
                  </a:lnTo>
                  <a:lnTo>
                    <a:pt x="1084910" y="244348"/>
                  </a:lnTo>
                  <a:lnTo>
                    <a:pt x="1084910" y="211582"/>
                  </a:lnTo>
                  <a:lnTo>
                    <a:pt x="1047153" y="235458"/>
                  </a:lnTo>
                  <a:lnTo>
                    <a:pt x="1041344" y="216525"/>
                  </a:lnTo>
                  <a:lnTo>
                    <a:pt x="1034051" y="196675"/>
                  </a:lnTo>
                  <a:lnTo>
                    <a:pt x="1025270" y="175896"/>
                  </a:lnTo>
                  <a:lnTo>
                    <a:pt x="1014996" y="154178"/>
                  </a:lnTo>
                  <a:close/>
                </a:path>
                <a:path w="1754505" h="537210">
                  <a:moveTo>
                    <a:pt x="1511757" y="120777"/>
                  </a:moveTo>
                  <a:lnTo>
                    <a:pt x="1511757" y="161671"/>
                  </a:lnTo>
                  <a:lnTo>
                    <a:pt x="1588592" y="161671"/>
                  </a:lnTo>
                  <a:lnTo>
                    <a:pt x="1588592" y="120777"/>
                  </a:lnTo>
                  <a:lnTo>
                    <a:pt x="1511757" y="120777"/>
                  </a:lnTo>
                  <a:close/>
                </a:path>
                <a:path w="1754505" h="537210">
                  <a:moveTo>
                    <a:pt x="418198" y="70231"/>
                  </a:moveTo>
                  <a:lnTo>
                    <a:pt x="418198" y="237871"/>
                  </a:lnTo>
                  <a:lnTo>
                    <a:pt x="457784" y="237871"/>
                  </a:lnTo>
                  <a:lnTo>
                    <a:pt x="457784" y="70231"/>
                  </a:lnTo>
                  <a:lnTo>
                    <a:pt x="418198" y="70231"/>
                  </a:lnTo>
                  <a:close/>
                </a:path>
                <a:path w="1754505" h="537210">
                  <a:moveTo>
                    <a:pt x="329793" y="70231"/>
                  </a:moveTo>
                  <a:lnTo>
                    <a:pt x="329793" y="237871"/>
                  </a:lnTo>
                  <a:lnTo>
                    <a:pt x="369379" y="237871"/>
                  </a:lnTo>
                  <a:lnTo>
                    <a:pt x="369379" y="70231"/>
                  </a:lnTo>
                  <a:lnTo>
                    <a:pt x="329793" y="70231"/>
                  </a:lnTo>
                  <a:close/>
                </a:path>
                <a:path w="1754505" h="537210">
                  <a:moveTo>
                    <a:pt x="242582" y="70231"/>
                  </a:moveTo>
                  <a:lnTo>
                    <a:pt x="242582" y="237871"/>
                  </a:lnTo>
                  <a:lnTo>
                    <a:pt x="280987" y="237871"/>
                  </a:lnTo>
                  <a:lnTo>
                    <a:pt x="280987" y="70231"/>
                  </a:lnTo>
                  <a:lnTo>
                    <a:pt x="242582" y="70231"/>
                  </a:lnTo>
                  <a:close/>
                </a:path>
                <a:path w="1754505" h="537210">
                  <a:moveTo>
                    <a:pt x="1014996" y="69088"/>
                  </a:moveTo>
                  <a:lnTo>
                    <a:pt x="1014996" y="138430"/>
                  </a:lnTo>
                  <a:lnTo>
                    <a:pt x="1047750" y="116332"/>
                  </a:lnTo>
                  <a:lnTo>
                    <a:pt x="1057338" y="134284"/>
                  </a:lnTo>
                  <a:lnTo>
                    <a:pt x="1066739" y="154225"/>
                  </a:lnTo>
                  <a:lnTo>
                    <a:pt x="1075935" y="176143"/>
                  </a:lnTo>
                  <a:lnTo>
                    <a:pt x="1084910" y="200025"/>
                  </a:lnTo>
                  <a:lnTo>
                    <a:pt x="1084910" y="69088"/>
                  </a:lnTo>
                  <a:lnTo>
                    <a:pt x="1014996" y="69088"/>
                  </a:lnTo>
                  <a:close/>
                </a:path>
                <a:path w="1754505" h="537210">
                  <a:moveTo>
                    <a:pt x="614362" y="39624"/>
                  </a:moveTo>
                  <a:lnTo>
                    <a:pt x="759015" y="39624"/>
                  </a:lnTo>
                  <a:lnTo>
                    <a:pt x="759015" y="90805"/>
                  </a:lnTo>
                  <a:lnTo>
                    <a:pt x="715556" y="90805"/>
                  </a:lnTo>
                  <a:lnTo>
                    <a:pt x="715556" y="206502"/>
                  </a:lnTo>
                  <a:lnTo>
                    <a:pt x="750976" y="206502"/>
                  </a:lnTo>
                  <a:lnTo>
                    <a:pt x="750976" y="257810"/>
                  </a:lnTo>
                  <a:lnTo>
                    <a:pt x="715556" y="257810"/>
                  </a:lnTo>
                  <a:lnTo>
                    <a:pt x="715556" y="382143"/>
                  </a:lnTo>
                  <a:lnTo>
                    <a:pt x="724879" y="377116"/>
                  </a:lnTo>
                  <a:lnTo>
                    <a:pt x="734980" y="370982"/>
                  </a:lnTo>
                  <a:lnTo>
                    <a:pt x="745863" y="363729"/>
                  </a:lnTo>
                  <a:lnTo>
                    <a:pt x="757529" y="355346"/>
                  </a:lnTo>
                  <a:lnTo>
                    <a:pt x="763181" y="411607"/>
                  </a:lnTo>
                  <a:lnTo>
                    <a:pt x="727445" y="435159"/>
                  </a:lnTo>
                  <a:lnTo>
                    <a:pt x="693161" y="456295"/>
                  </a:lnTo>
                  <a:lnTo>
                    <a:pt x="660327" y="475025"/>
                  </a:lnTo>
                  <a:lnTo>
                    <a:pt x="628942" y="491363"/>
                  </a:lnTo>
                  <a:lnTo>
                    <a:pt x="611378" y="440817"/>
                  </a:lnTo>
                  <a:lnTo>
                    <a:pt x="624251" y="435030"/>
                  </a:lnTo>
                  <a:lnTo>
                    <a:pt x="637571" y="428339"/>
                  </a:lnTo>
                  <a:lnTo>
                    <a:pt x="651340" y="420743"/>
                  </a:lnTo>
                  <a:lnTo>
                    <a:pt x="665556" y="412242"/>
                  </a:lnTo>
                  <a:lnTo>
                    <a:pt x="665556" y="257810"/>
                  </a:lnTo>
                  <a:lnTo>
                    <a:pt x="621791" y="257810"/>
                  </a:lnTo>
                  <a:lnTo>
                    <a:pt x="621791" y="206502"/>
                  </a:lnTo>
                  <a:lnTo>
                    <a:pt x="665556" y="206502"/>
                  </a:lnTo>
                  <a:lnTo>
                    <a:pt x="665556" y="90805"/>
                  </a:lnTo>
                  <a:lnTo>
                    <a:pt x="614362" y="90805"/>
                  </a:lnTo>
                  <a:lnTo>
                    <a:pt x="614362" y="39624"/>
                  </a:lnTo>
                  <a:close/>
                </a:path>
                <a:path w="1754505" h="537210">
                  <a:moveTo>
                    <a:pt x="4762" y="35433"/>
                  </a:moveTo>
                  <a:lnTo>
                    <a:pt x="165785" y="35433"/>
                  </a:lnTo>
                  <a:lnTo>
                    <a:pt x="165785" y="87249"/>
                  </a:lnTo>
                  <a:lnTo>
                    <a:pt x="114592" y="87249"/>
                  </a:lnTo>
                  <a:lnTo>
                    <a:pt x="114592" y="205359"/>
                  </a:lnTo>
                  <a:lnTo>
                    <a:pt x="151803" y="205359"/>
                  </a:lnTo>
                  <a:lnTo>
                    <a:pt x="151803" y="257810"/>
                  </a:lnTo>
                  <a:lnTo>
                    <a:pt x="114592" y="257810"/>
                  </a:lnTo>
                  <a:lnTo>
                    <a:pt x="114592" y="396748"/>
                  </a:lnTo>
                  <a:lnTo>
                    <a:pt x="129770" y="389604"/>
                  </a:lnTo>
                  <a:lnTo>
                    <a:pt x="143759" y="382650"/>
                  </a:lnTo>
                  <a:lnTo>
                    <a:pt x="156559" y="375888"/>
                  </a:lnTo>
                  <a:lnTo>
                    <a:pt x="168173" y="369316"/>
                  </a:lnTo>
                  <a:lnTo>
                    <a:pt x="174421" y="423799"/>
                  </a:lnTo>
                  <a:lnTo>
                    <a:pt x="128339" y="447422"/>
                  </a:lnTo>
                  <a:lnTo>
                    <a:pt x="86239" y="467058"/>
                  </a:lnTo>
                  <a:lnTo>
                    <a:pt x="48120" y="482717"/>
                  </a:lnTo>
                  <a:lnTo>
                    <a:pt x="13982" y="494411"/>
                  </a:lnTo>
                  <a:lnTo>
                    <a:pt x="0" y="444373"/>
                  </a:lnTo>
                  <a:lnTo>
                    <a:pt x="11772" y="440062"/>
                  </a:lnTo>
                  <a:lnTo>
                    <a:pt x="25965" y="434562"/>
                  </a:lnTo>
                  <a:lnTo>
                    <a:pt x="42576" y="427870"/>
                  </a:lnTo>
                  <a:lnTo>
                    <a:pt x="61607" y="419989"/>
                  </a:lnTo>
                  <a:lnTo>
                    <a:pt x="61607" y="257810"/>
                  </a:lnTo>
                  <a:lnTo>
                    <a:pt x="14579" y="257810"/>
                  </a:lnTo>
                  <a:lnTo>
                    <a:pt x="14579" y="205359"/>
                  </a:lnTo>
                  <a:lnTo>
                    <a:pt x="61607" y="205359"/>
                  </a:lnTo>
                  <a:lnTo>
                    <a:pt x="61607" y="87249"/>
                  </a:lnTo>
                  <a:lnTo>
                    <a:pt x="4762" y="87249"/>
                  </a:lnTo>
                  <a:lnTo>
                    <a:pt x="4762" y="35433"/>
                  </a:lnTo>
                  <a:close/>
                </a:path>
                <a:path w="1754505" h="537210">
                  <a:moveTo>
                    <a:pt x="1225753" y="24384"/>
                  </a:moveTo>
                  <a:lnTo>
                    <a:pt x="1434414" y="24384"/>
                  </a:lnTo>
                  <a:lnTo>
                    <a:pt x="1434414" y="74930"/>
                  </a:lnTo>
                  <a:lnTo>
                    <a:pt x="1347800" y="74930"/>
                  </a:lnTo>
                  <a:lnTo>
                    <a:pt x="1340279" y="110103"/>
                  </a:lnTo>
                  <a:lnTo>
                    <a:pt x="1332591" y="142668"/>
                  </a:lnTo>
                  <a:lnTo>
                    <a:pt x="1324761" y="172638"/>
                  </a:lnTo>
                  <a:lnTo>
                    <a:pt x="1316812" y="200025"/>
                  </a:lnTo>
                  <a:lnTo>
                    <a:pt x="1411808" y="200025"/>
                  </a:lnTo>
                  <a:lnTo>
                    <a:pt x="1411808" y="501269"/>
                  </a:lnTo>
                  <a:lnTo>
                    <a:pt x="1361770" y="501269"/>
                  </a:lnTo>
                  <a:lnTo>
                    <a:pt x="1361770" y="472948"/>
                  </a:lnTo>
                  <a:lnTo>
                    <a:pt x="1319860" y="472948"/>
                  </a:lnTo>
                  <a:lnTo>
                    <a:pt x="1319860" y="524129"/>
                  </a:lnTo>
                  <a:lnTo>
                    <a:pt x="1269187" y="524129"/>
                  </a:lnTo>
                  <a:lnTo>
                    <a:pt x="1269187" y="306578"/>
                  </a:lnTo>
                  <a:lnTo>
                    <a:pt x="1263021" y="316388"/>
                  </a:lnTo>
                  <a:lnTo>
                    <a:pt x="1257296" y="325056"/>
                  </a:lnTo>
                  <a:lnTo>
                    <a:pt x="1252024" y="332581"/>
                  </a:lnTo>
                  <a:lnTo>
                    <a:pt x="1247216" y="338963"/>
                  </a:lnTo>
                  <a:lnTo>
                    <a:pt x="1218641" y="284861"/>
                  </a:lnTo>
                  <a:lnTo>
                    <a:pt x="1242146" y="246380"/>
                  </a:lnTo>
                  <a:lnTo>
                    <a:pt x="1262376" y="198564"/>
                  </a:lnTo>
                  <a:lnTo>
                    <a:pt x="1279345" y="141414"/>
                  </a:lnTo>
                  <a:lnTo>
                    <a:pt x="1293063" y="74930"/>
                  </a:lnTo>
                  <a:lnTo>
                    <a:pt x="1225753" y="74930"/>
                  </a:lnTo>
                  <a:lnTo>
                    <a:pt x="1225753" y="24384"/>
                  </a:lnTo>
                  <a:close/>
                </a:path>
                <a:path w="1754505" h="537210">
                  <a:moveTo>
                    <a:pt x="190195" y="20193"/>
                  </a:moveTo>
                  <a:lnTo>
                    <a:pt x="508990" y="20193"/>
                  </a:lnTo>
                  <a:lnTo>
                    <a:pt x="508990" y="237871"/>
                  </a:lnTo>
                  <a:lnTo>
                    <a:pt x="533984" y="237871"/>
                  </a:lnTo>
                  <a:lnTo>
                    <a:pt x="533984" y="287782"/>
                  </a:lnTo>
                  <a:lnTo>
                    <a:pt x="508990" y="287782"/>
                  </a:lnTo>
                  <a:lnTo>
                    <a:pt x="508990" y="500634"/>
                  </a:lnTo>
                  <a:lnTo>
                    <a:pt x="486365" y="531766"/>
                  </a:lnTo>
                  <a:lnTo>
                    <a:pt x="440817" y="536321"/>
                  </a:lnTo>
                  <a:lnTo>
                    <a:pt x="427126" y="484505"/>
                  </a:lnTo>
                  <a:lnTo>
                    <a:pt x="431292" y="485394"/>
                  </a:lnTo>
                  <a:lnTo>
                    <a:pt x="435864" y="485775"/>
                  </a:lnTo>
                  <a:lnTo>
                    <a:pt x="440817" y="485775"/>
                  </a:lnTo>
                  <a:lnTo>
                    <a:pt x="452132" y="485775"/>
                  </a:lnTo>
                  <a:lnTo>
                    <a:pt x="457784" y="482346"/>
                  </a:lnTo>
                  <a:lnTo>
                    <a:pt x="457784" y="475615"/>
                  </a:lnTo>
                  <a:lnTo>
                    <a:pt x="457784" y="287782"/>
                  </a:lnTo>
                  <a:lnTo>
                    <a:pt x="418198" y="287782"/>
                  </a:lnTo>
                  <a:lnTo>
                    <a:pt x="418198" y="514604"/>
                  </a:lnTo>
                  <a:lnTo>
                    <a:pt x="369379" y="514604"/>
                  </a:lnTo>
                  <a:lnTo>
                    <a:pt x="369379" y="287782"/>
                  </a:lnTo>
                  <a:lnTo>
                    <a:pt x="329793" y="287782"/>
                  </a:lnTo>
                  <a:lnTo>
                    <a:pt x="329793" y="514604"/>
                  </a:lnTo>
                  <a:lnTo>
                    <a:pt x="280987" y="514604"/>
                  </a:lnTo>
                  <a:lnTo>
                    <a:pt x="280987" y="287782"/>
                  </a:lnTo>
                  <a:lnTo>
                    <a:pt x="241388" y="287782"/>
                  </a:lnTo>
                  <a:lnTo>
                    <a:pt x="241388" y="536321"/>
                  </a:lnTo>
                  <a:lnTo>
                    <a:pt x="190195" y="536321"/>
                  </a:lnTo>
                  <a:lnTo>
                    <a:pt x="190195" y="287782"/>
                  </a:lnTo>
                  <a:lnTo>
                    <a:pt x="166979" y="287782"/>
                  </a:lnTo>
                  <a:lnTo>
                    <a:pt x="166979" y="237871"/>
                  </a:lnTo>
                  <a:lnTo>
                    <a:pt x="190195" y="237871"/>
                  </a:lnTo>
                  <a:lnTo>
                    <a:pt x="190195" y="20193"/>
                  </a:lnTo>
                  <a:close/>
                </a:path>
                <a:path w="1754505" h="537210">
                  <a:moveTo>
                    <a:pt x="965593" y="15748"/>
                  </a:moveTo>
                  <a:lnTo>
                    <a:pt x="1134313" y="15748"/>
                  </a:lnTo>
                  <a:lnTo>
                    <a:pt x="1134313" y="479806"/>
                  </a:lnTo>
                  <a:lnTo>
                    <a:pt x="1119962" y="521081"/>
                  </a:lnTo>
                  <a:lnTo>
                    <a:pt x="1074242" y="536321"/>
                  </a:lnTo>
                  <a:lnTo>
                    <a:pt x="1044765" y="536321"/>
                  </a:lnTo>
                  <a:lnTo>
                    <a:pt x="1026020" y="482727"/>
                  </a:lnTo>
                  <a:lnTo>
                    <a:pt x="1072210" y="484505"/>
                  </a:lnTo>
                  <a:lnTo>
                    <a:pt x="1080719" y="484505"/>
                  </a:lnTo>
                  <a:lnTo>
                    <a:pt x="1084910" y="480060"/>
                  </a:lnTo>
                  <a:lnTo>
                    <a:pt x="1084910" y="471170"/>
                  </a:lnTo>
                  <a:lnTo>
                    <a:pt x="1084910" y="318135"/>
                  </a:lnTo>
                  <a:lnTo>
                    <a:pt x="1069620" y="336303"/>
                  </a:lnTo>
                  <a:lnTo>
                    <a:pt x="1055193" y="352329"/>
                  </a:lnTo>
                  <a:lnTo>
                    <a:pt x="1041645" y="366212"/>
                  </a:lnTo>
                  <a:lnTo>
                    <a:pt x="1028992" y="377952"/>
                  </a:lnTo>
                  <a:lnTo>
                    <a:pt x="1012621" y="349377"/>
                  </a:lnTo>
                  <a:lnTo>
                    <a:pt x="1006073" y="406028"/>
                  </a:lnTo>
                  <a:lnTo>
                    <a:pt x="995953" y="456168"/>
                  </a:lnTo>
                  <a:lnTo>
                    <a:pt x="982260" y="499806"/>
                  </a:lnTo>
                  <a:lnTo>
                    <a:pt x="964996" y="536956"/>
                  </a:lnTo>
                  <a:lnTo>
                    <a:pt x="927188" y="500634"/>
                  </a:lnTo>
                  <a:lnTo>
                    <a:pt x="943991" y="456174"/>
                  </a:lnTo>
                  <a:lnTo>
                    <a:pt x="955992" y="408511"/>
                  </a:lnTo>
                  <a:lnTo>
                    <a:pt x="963193" y="357633"/>
                  </a:lnTo>
                  <a:lnTo>
                    <a:pt x="965593" y="303530"/>
                  </a:lnTo>
                  <a:lnTo>
                    <a:pt x="965593" y="15748"/>
                  </a:lnTo>
                  <a:close/>
                </a:path>
                <a:path w="1754505" h="537210">
                  <a:moveTo>
                    <a:pt x="825398" y="5588"/>
                  </a:moveTo>
                  <a:lnTo>
                    <a:pt x="875398" y="5588"/>
                  </a:lnTo>
                  <a:lnTo>
                    <a:pt x="875398" y="109855"/>
                  </a:lnTo>
                  <a:lnTo>
                    <a:pt x="942975" y="109855"/>
                  </a:lnTo>
                  <a:lnTo>
                    <a:pt x="942975" y="160401"/>
                  </a:lnTo>
                  <a:lnTo>
                    <a:pt x="875398" y="160401"/>
                  </a:lnTo>
                  <a:lnTo>
                    <a:pt x="875398" y="243713"/>
                  </a:lnTo>
                  <a:lnTo>
                    <a:pt x="924813" y="243713"/>
                  </a:lnTo>
                  <a:lnTo>
                    <a:pt x="924813" y="475615"/>
                  </a:lnTo>
                  <a:lnTo>
                    <a:pt x="875995" y="475615"/>
                  </a:lnTo>
                  <a:lnTo>
                    <a:pt x="875995" y="445008"/>
                  </a:lnTo>
                  <a:lnTo>
                    <a:pt x="824801" y="445008"/>
                  </a:lnTo>
                  <a:lnTo>
                    <a:pt x="824801" y="493141"/>
                  </a:lnTo>
                  <a:lnTo>
                    <a:pt x="776579" y="493141"/>
                  </a:lnTo>
                  <a:lnTo>
                    <a:pt x="776579" y="243713"/>
                  </a:lnTo>
                  <a:lnTo>
                    <a:pt x="825398" y="243713"/>
                  </a:lnTo>
                  <a:lnTo>
                    <a:pt x="825398" y="160401"/>
                  </a:lnTo>
                  <a:lnTo>
                    <a:pt x="760209" y="160401"/>
                  </a:lnTo>
                  <a:lnTo>
                    <a:pt x="760209" y="109855"/>
                  </a:lnTo>
                  <a:lnTo>
                    <a:pt x="825398" y="109855"/>
                  </a:lnTo>
                  <a:lnTo>
                    <a:pt x="825398" y="5588"/>
                  </a:lnTo>
                  <a:close/>
                </a:path>
                <a:path w="1754505" h="537210">
                  <a:moveTo>
                    <a:pt x="1500835" y="0"/>
                  </a:moveTo>
                  <a:lnTo>
                    <a:pt x="1553159" y="20193"/>
                  </a:lnTo>
                  <a:lnTo>
                    <a:pt x="1546632" y="34863"/>
                  </a:lnTo>
                  <a:lnTo>
                    <a:pt x="1540189" y="48783"/>
                  </a:lnTo>
                  <a:lnTo>
                    <a:pt x="1533817" y="61966"/>
                  </a:lnTo>
                  <a:lnTo>
                    <a:pt x="1527505" y="74422"/>
                  </a:lnTo>
                  <a:lnTo>
                    <a:pt x="1597228" y="74422"/>
                  </a:lnTo>
                  <a:lnTo>
                    <a:pt x="1593346" y="64136"/>
                  </a:lnTo>
                  <a:lnTo>
                    <a:pt x="1587988" y="51768"/>
                  </a:lnTo>
                  <a:lnTo>
                    <a:pt x="1581154" y="37328"/>
                  </a:lnTo>
                  <a:lnTo>
                    <a:pt x="1572844" y="20828"/>
                  </a:lnTo>
                  <a:lnTo>
                    <a:pt x="1626438" y="6858"/>
                  </a:lnTo>
                  <a:lnTo>
                    <a:pt x="1632865" y="20218"/>
                  </a:lnTo>
                  <a:lnTo>
                    <a:pt x="1639376" y="35925"/>
                  </a:lnTo>
                  <a:lnTo>
                    <a:pt x="1645958" y="53988"/>
                  </a:lnTo>
                  <a:lnTo>
                    <a:pt x="1652600" y="74422"/>
                  </a:lnTo>
                  <a:lnTo>
                    <a:pt x="1748993" y="74422"/>
                  </a:lnTo>
                  <a:lnTo>
                    <a:pt x="1748993" y="120777"/>
                  </a:lnTo>
                  <a:lnTo>
                    <a:pt x="1640916" y="120777"/>
                  </a:lnTo>
                  <a:lnTo>
                    <a:pt x="1640916" y="161671"/>
                  </a:lnTo>
                  <a:lnTo>
                    <a:pt x="1732356" y="161671"/>
                  </a:lnTo>
                  <a:lnTo>
                    <a:pt x="1732356" y="207137"/>
                  </a:lnTo>
                  <a:lnTo>
                    <a:pt x="1640916" y="207137"/>
                  </a:lnTo>
                  <a:lnTo>
                    <a:pt x="1640916" y="249428"/>
                  </a:lnTo>
                  <a:lnTo>
                    <a:pt x="1732356" y="249428"/>
                  </a:lnTo>
                  <a:lnTo>
                    <a:pt x="1732356" y="295021"/>
                  </a:lnTo>
                  <a:lnTo>
                    <a:pt x="1640916" y="295021"/>
                  </a:lnTo>
                  <a:lnTo>
                    <a:pt x="1640916" y="338963"/>
                  </a:lnTo>
                  <a:lnTo>
                    <a:pt x="1754327" y="338963"/>
                  </a:lnTo>
                  <a:lnTo>
                    <a:pt x="1754327" y="385191"/>
                  </a:lnTo>
                  <a:lnTo>
                    <a:pt x="1458798" y="385191"/>
                  </a:lnTo>
                  <a:lnTo>
                    <a:pt x="1458798" y="181610"/>
                  </a:lnTo>
                  <a:lnTo>
                    <a:pt x="1453247" y="188606"/>
                  </a:lnTo>
                  <a:lnTo>
                    <a:pt x="1447638" y="195103"/>
                  </a:lnTo>
                  <a:lnTo>
                    <a:pt x="1441956" y="201076"/>
                  </a:lnTo>
                  <a:lnTo>
                    <a:pt x="1436192" y="206502"/>
                  </a:lnTo>
                  <a:lnTo>
                    <a:pt x="1403680" y="159258"/>
                  </a:lnTo>
                  <a:lnTo>
                    <a:pt x="1431540" y="127158"/>
                  </a:lnTo>
                  <a:lnTo>
                    <a:pt x="1457020" y="89916"/>
                  </a:lnTo>
                  <a:lnTo>
                    <a:pt x="1480118" y="47529"/>
                  </a:lnTo>
                  <a:lnTo>
                    <a:pt x="1500835" y="0"/>
                  </a:lnTo>
                  <a:close/>
                </a:path>
              </a:pathLst>
            </a:custGeom>
            <a:ln w="18288">
              <a:solidFill>
                <a:srgbClr val="FFFFCC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grpSp>
        <p:nvGrpSpPr>
          <p:cNvPr id="12" name="object 12"/>
          <p:cNvGrpSpPr/>
          <p:nvPr/>
        </p:nvGrpSpPr>
        <p:grpSpPr>
          <a:xfrm>
            <a:off x="4716017" y="1834514"/>
            <a:ext cx="4389120" cy="3684270"/>
            <a:chOff x="6288023" y="1303019"/>
            <a:chExt cx="5852160" cy="4912360"/>
          </a:xfrm>
        </p:grpSpPr>
        <p:sp>
          <p:nvSpPr>
            <p:cNvPr id="13" name="object 13"/>
            <p:cNvSpPr/>
            <p:nvPr/>
          </p:nvSpPr>
          <p:spPr>
            <a:xfrm>
              <a:off x="6326123" y="1341119"/>
              <a:ext cx="5775960" cy="4836160"/>
            </a:xfrm>
            <a:custGeom>
              <a:avLst/>
              <a:gdLst/>
              <a:ahLst/>
              <a:cxnLst/>
              <a:rect l="l" t="t" r="r" b="b"/>
              <a:pathLst>
                <a:path w="5775959" h="4836160">
                  <a:moveTo>
                    <a:pt x="0" y="4835652"/>
                  </a:moveTo>
                  <a:lnTo>
                    <a:pt x="5775960" y="4835652"/>
                  </a:lnTo>
                  <a:lnTo>
                    <a:pt x="5775960" y="0"/>
                  </a:lnTo>
                  <a:lnTo>
                    <a:pt x="0" y="0"/>
                  </a:lnTo>
                  <a:lnTo>
                    <a:pt x="0" y="4835652"/>
                  </a:lnTo>
                  <a:close/>
                </a:path>
              </a:pathLst>
            </a:custGeom>
            <a:ln w="76199">
              <a:solidFill>
                <a:srgbClr val="006FC0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452615" y="1563623"/>
              <a:ext cx="1245120" cy="644651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04431" y="1615820"/>
              <a:ext cx="1147064" cy="543813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09841" y="2041778"/>
              <a:ext cx="171831" cy="115316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76287" y="2040636"/>
              <a:ext cx="172974" cy="114681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99197" y="2007361"/>
              <a:ext cx="361442" cy="161417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6504431" y="1729866"/>
              <a:ext cx="975994" cy="426720"/>
            </a:xfrm>
            <a:custGeom>
              <a:avLst/>
              <a:gdLst/>
              <a:ahLst/>
              <a:cxnLst/>
              <a:rect l="l" t="t" r="r" b="b"/>
              <a:pathLst>
                <a:path w="975995" h="426719">
                  <a:moveTo>
                    <a:pt x="301751" y="249936"/>
                  </a:moveTo>
                  <a:lnTo>
                    <a:pt x="354202" y="249936"/>
                  </a:lnTo>
                  <a:lnTo>
                    <a:pt x="354202" y="268732"/>
                  </a:lnTo>
                  <a:lnTo>
                    <a:pt x="527939" y="268732"/>
                  </a:lnTo>
                  <a:lnTo>
                    <a:pt x="527939" y="312166"/>
                  </a:lnTo>
                  <a:lnTo>
                    <a:pt x="354202" y="312166"/>
                  </a:lnTo>
                  <a:lnTo>
                    <a:pt x="354202" y="422910"/>
                  </a:lnTo>
                  <a:lnTo>
                    <a:pt x="301751" y="422910"/>
                  </a:lnTo>
                  <a:lnTo>
                    <a:pt x="301751" y="312166"/>
                  </a:lnTo>
                  <a:lnTo>
                    <a:pt x="127889" y="312166"/>
                  </a:lnTo>
                  <a:lnTo>
                    <a:pt x="127889" y="268732"/>
                  </a:lnTo>
                  <a:lnTo>
                    <a:pt x="301751" y="268732"/>
                  </a:lnTo>
                  <a:lnTo>
                    <a:pt x="301751" y="249936"/>
                  </a:lnTo>
                  <a:close/>
                </a:path>
                <a:path w="975995" h="426719">
                  <a:moveTo>
                    <a:pt x="74929" y="230378"/>
                  </a:moveTo>
                  <a:lnTo>
                    <a:pt x="120269" y="257175"/>
                  </a:lnTo>
                  <a:lnTo>
                    <a:pt x="101022" y="309250"/>
                  </a:lnTo>
                  <a:lnTo>
                    <a:pt x="82121" y="354790"/>
                  </a:lnTo>
                  <a:lnTo>
                    <a:pt x="63529" y="393781"/>
                  </a:lnTo>
                  <a:lnTo>
                    <a:pt x="45212" y="426212"/>
                  </a:lnTo>
                  <a:lnTo>
                    <a:pt x="0" y="394970"/>
                  </a:lnTo>
                  <a:lnTo>
                    <a:pt x="21762" y="356750"/>
                  </a:lnTo>
                  <a:lnTo>
                    <a:pt x="41513" y="316579"/>
                  </a:lnTo>
                  <a:lnTo>
                    <a:pt x="59239" y="274454"/>
                  </a:lnTo>
                  <a:lnTo>
                    <a:pt x="74929" y="230378"/>
                  </a:lnTo>
                  <a:close/>
                </a:path>
                <a:path w="975995" h="426719">
                  <a:moveTo>
                    <a:pt x="899160" y="180975"/>
                  </a:moveTo>
                  <a:lnTo>
                    <a:pt x="899160" y="224917"/>
                  </a:lnTo>
                  <a:lnTo>
                    <a:pt x="975995" y="224917"/>
                  </a:lnTo>
                  <a:lnTo>
                    <a:pt x="975995" y="180975"/>
                  </a:lnTo>
                  <a:lnTo>
                    <a:pt x="899160" y="180975"/>
                  </a:lnTo>
                  <a:close/>
                </a:path>
                <a:path w="975995" h="426719">
                  <a:moveTo>
                    <a:pt x="394970" y="166370"/>
                  </a:moveTo>
                  <a:lnTo>
                    <a:pt x="394970" y="196342"/>
                  </a:lnTo>
                  <a:lnTo>
                    <a:pt x="461264" y="196342"/>
                  </a:lnTo>
                  <a:lnTo>
                    <a:pt x="461264" y="166370"/>
                  </a:lnTo>
                  <a:lnTo>
                    <a:pt x="394970" y="166370"/>
                  </a:lnTo>
                  <a:close/>
                </a:path>
                <a:path w="975995" h="426719">
                  <a:moveTo>
                    <a:pt x="196469" y="166370"/>
                  </a:moveTo>
                  <a:lnTo>
                    <a:pt x="196469" y="196342"/>
                  </a:lnTo>
                  <a:lnTo>
                    <a:pt x="262763" y="196342"/>
                  </a:lnTo>
                  <a:lnTo>
                    <a:pt x="262763" y="166370"/>
                  </a:lnTo>
                  <a:lnTo>
                    <a:pt x="196469" y="166370"/>
                  </a:lnTo>
                  <a:close/>
                </a:path>
                <a:path w="975995" h="426719">
                  <a:moveTo>
                    <a:pt x="707136" y="136525"/>
                  </a:moveTo>
                  <a:lnTo>
                    <a:pt x="707136" y="307086"/>
                  </a:lnTo>
                  <a:lnTo>
                    <a:pt x="749173" y="308356"/>
                  </a:lnTo>
                  <a:lnTo>
                    <a:pt x="749173" y="136525"/>
                  </a:lnTo>
                  <a:lnTo>
                    <a:pt x="707136" y="136525"/>
                  </a:lnTo>
                  <a:close/>
                </a:path>
                <a:path w="975995" h="426719">
                  <a:moveTo>
                    <a:pt x="344297" y="128524"/>
                  </a:moveTo>
                  <a:lnTo>
                    <a:pt x="511937" y="128524"/>
                  </a:lnTo>
                  <a:lnTo>
                    <a:pt x="511937" y="234187"/>
                  </a:lnTo>
                  <a:lnTo>
                    <a:pt x="344297" y="234187"/>
                  </a:lnTo>
                  <a:lnTo>
                    <a:pt x="344297" y="128524"/>
                  </a:lnTo>
                  <a:close/>
                </a:path>
                <a:path w="975995" h="426719">
                  <a:moveTo>
                    <a:pt x="144907" y="128524"/>
                  </a:moveTo>
                  <a:lnTo>
                    <a:pt x="311658" y="128524"/>
                  </a:lnTo>
                  <a:lnTo>
                    <a:pt x="311658" y="234187"/>
                  </a:lnTo>
                  <a:lnTo>
                    <a:pt x="144907" y="234187"/>
                  </a:lnTo>
                  <a:lnTo>
                    <a:pt x="144907" y="128524"/>
                  </a:lnTo>
                  <a:close/>
                </a:path>
                <a:path w="975995" h="426719">
                  <a:moveTo>
                    <a:pt x="28575" y="99313"/>
                  </a:moveTo>
                  <a:lnTo>
                    <a:pt x="55885" y="114790"/>
                  </a:lnTo>
                  <a:lnTo>
                    <a:pt x="80660" y="130540"/>
                  </a:lnTo>
                  <a:lnTo>
                    <a:pt x="102887" y="146552"/>
                  </a:lnTo>
                  <a:lnTo>
                    <a:pt x="122554" y="162813"/>
                  </a:lnTo>
                  <a:lnTo>
                    <a:pt x="91948" y="206502"/>
                  </a:lnTo>
                  <a:lnTo>
                    <a:pt x="72374" y="189839"/>
                  </a:lnTo>
                  <a:lnTo>
                    <a:pt x="50609" y="173402"/>
                  </a:lnTo>
                  <a:lnTo>
                    <a:pt x="26654" y="157227"/>
                  </a:lnTo>
                  <a:lnTo>
                    <a:pt x="508" y="141350"/>
                  </a:lnTo>
                  <a:lnTo>
                    <a:pt x="28575" y="99313"/>
                  </a:lnTo>
                  <a:close/>
                </a:path>
                <a:path w="975995" h="426719">
                  <a:moveTo>
                    <a:pt x="899160" y="93091"/>
                  </a:moveTo>
                  <a:lnTo>
                    <a:pt x="899160" y="135382"/>
                  </a:lnTo>
                  <a:lnTo>
                    <a:pt x="975995" y="135382"/>
                  </a:lnTo>
                  <a:lnTo>
                    <a:pt x="975995" y="93091"/>
                  </a:lnTo>
                  <a:lnTo>
                    <a:pt x="899160" y="93091"/>
                  </a:lnTo>
                  <a:close/>
                </a:path>
                <a:path w="975995" h="426719">
                  <a:moveTo>
                    <a:pt x="237236" y="37719"/>
                  </a:moveTo>
                  <a:lnTo>
                    <a:pt x="237236" y="65659"/>
                  </a:lnTo>
                  <a:lnTo>
                    <a:pt x="422275" y="65659"/>
                  </a:lnTo>
                  <a:lnTo>
                    <a:pt x="422275" y="37719"/>
                  </a:lnTo>
                  <a:lnTo>
                    <a:pt x="237236" y="37719"/>
                  </a:lnTo>
                  <a:close/>
                </a:path>
                <a:path w="975995" h="426719">
                  <a:moveTo>
                    <a:pt x="899160" y="6731"/>
                  </a:moveTo>
                  <a:lnTo>
                    <a:pt x="899160" y="47625"/>
                  </a:lnTo>
                  <a:lnTo>
                    <a:pt x="975995" y="47625"/>
                  </a:lnTo>
                  <a:lnTo>
                    <a:pt x="975995" y="6731"/>
                  </a:lnTo>
                  <a:lnTo>
                    <a:pt x="899160" y="6731"/>
                  </a:lnTo>
                  <a:close/>
                </a:path>
                <a:path w="975995" h="426719">
                  <a:moveTo>
                    <a:pt x="183642" y="0"/>
                  </a:moveTo>
                  <a:lnTo>
                    <a:pt x="474725" y="0"/>
                  </a:lnTo>
                  <a:lnTo>
                    <a:pt x="474725" y="103505"/>
                  </a:lnTo>
                  <a:lnTo>
                    <a:pt x="183642" y="103505"/>
                  </a:lnTo>
                  <a:lnTo>
                    <a:pt x="183642" y="0"/>
                  </a:lnTo>
                  <a:close/>
                </a:path>
              </a:pathLst>
            </a:custGeom>
            <a:ln w="18288">
              <a:solidFill>
                <a:srgbClr val="FFFFCC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pic>
          <p:nvPicPr>
            <p:cNvPr id="20" name="object 20"/>
            <p:cNvPicPr/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05066" y="1712086"/>
              <a:ext cx="143256" cy="129286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6506209" y="1615820"/>
              <a:ext cx="1140460" cy="524510"/>
            </a:xfrm>
            <a:custGeom>
              <a:avLst/>
              <a:gdLst/>
              <a:ahLst/>
              <a:cxnLst/>
              <a:rect l="l" t="t" r="r" b="b"/>
              <a:pathLst>
                <a:path w="1140459" h="524510">
                  <a:moveTo>
                    <a:pt x="611378" y="24383"/>
                  </a:moveTo>
                  <a:lnTo>
                    <a:pt x="820039" y="24383"/>
                  </a:lnTo>
                  <a:lnTo>
                    <a:pt x="820039" y="74929"/>
                  </a:lnTo>
                  <a:lnTo>
                    <a:pt x="733425" y="74929"/>
                  </a:lnTo>
                  <a:lnTo>
                    <a:pt x="725904" y="110103"/>
                  </a:lnTo>
                  <a:lnTo>
                    <a:pt x="718216" y="142668"/>
                  </a:lnTo>
                  <a:lnTo>
                    <a:pt x="710386" y="172638"/>
                  </a:lnTo>
                  <a:lnTo>
                    <a:pt x="702437" y="200025"/>
                  </a:lnTo>
                  <a:lnTo>
                    <a:pt x="797433" y="200025"/>
                  </a:lnTo>
                  <a:lnTo>
                    <a:pt x="797433" y="501268"/>
                  </a:lnTo>
                  <a:lnTo>
                    <a:pt x="747395" y="501268"/>
                  </a:lnTo>
                  <a:lnTo>
                    <a:pt x="747395" y="472948"/>
                  </a:lnTo>
                  <a:lnTo>
                    <a:pt x="705358" y="472948"/>
                  </a:lnTo>
                  <a:lnTo>
                    <a:pt x="705358" y="524128"/>
                  </a:lnTo>
                  <a:lnTo>
                    <a:pt x="654812" y="524128"/>
                  </a:lnTo>
                  <a:lnTo>
                    <a:pt x="654812" y="306577"/>
                  </a:lnTo>
                  <a:lnTo>
                    <a:pt x="648646" y="316388"/>
                  </a:lnTo>
                  <a:lnTo>
                    <a:pt x="642921" y="325056"/>
                  </a:lnTo>
                  <a:lnTo>
                    <a:pt x="637649" y="332581"/>
                  </a:lnTo>
                  <a:lnTo>
                    <a:pt x="632841" y="338963"/>
                  </a:lnTo>
                  <a:lnTo>
                    <a:pt x="604266" y="284861"/>
                  </a:lnTo>
                  <a:lnTo>
                    <a:pt x="627768" y="246379"/>
                  </a:lnTo>
                  <a:lnTo>
                    <a:pt x="647985" y="198564"/>
                  </a:lnTo>
                  <a:lnTo>
                    <a:pt x="664916" y="141414"/>
                  </a:lnTo>
                  <a:lnTo>
                    <a:pt x="678561" y="74929"/>
                  </a:lnTo>
                  <a:lnTo>
                    <a:pt x="611378" y="74929"/>
                  </a:lnTo>
                  <a:lnTo>
                    <a:pt x="611378" y="24383"/>
                  </a:lnTo>
                  <a:close/>
                </a:path>
                <a:path w="1140459" h="524510">
                  <a:moveTo>
                    <a:pt x="347599" y="4190"/>
                  </a:moveTo>
                  <a:lnTo>
                    <a:pt x="400558" y="4190"/>
                  </a:lnTo>
                  <a:lnTo>
                    <a:pt x="400558" y="35940"/>
                  </a:lnTo>
                  <a:lnTo>
                    <a:pt x="530351" y="35940"/>
                  </a:lnTo>
                  <a:lnTo>
                    <a:pt x="530351" y="79120"/>
                  </a:lnTo>
                  <a:lnTo>
                    <a:pt x="400558" y="79120"/>
                  </a:lnTo>
                  <a:lnTo>
                    <a:pt x="400558" y="98805"/>
                  </a:lnTo>
                  <a:lnTo>
                    <a:pt x="347599" y="98805"/>
                  </a:lnTo>
                  <a:lnTo>
                    <a:pt x="347599" y="79120"/>
                  </a:lnTo>
                  <a:lnTo>
                    <a:pt x="279781" y="79120"/>
                  </a:lnTo>
                  <a:lnTo>
                    <a:pt x="279781" y="35940"/>
                  </a:lnTo>
                  <a:lnTo>
                    <a:pt x="347599" y="35940"/>
                  </a:lnTo>
                  <a:lnTo>
                    <a:pt x="347599" y="4190"/>
                  </a:lnTo>
                  <a:close/>
                </a:path>
                <a:path w="1140459" h="524510">
                  <a:moveTo>
                    <a:pt x="128524" y="4190"/>
                  </a:moveTo>
                  <a:lnTo>
                    <a:pt x="182372" y="4190"/>
                  </a:lnTo>
                  <a:lnTo>
                    <a:pt x="182372" y="35940"/>
                  </a:lnTo>
                  <a:lnTo>
                    <a:pt x="252349" y="35940"/>
                  </a:lnTo>
                  <a:lnTo>
                    <a:pt x="252349" y="79120"/>
                  </a:lnTo>
                  <a:lnTo>
                    <a:pt x="182372" y="79120"/>
                  </a:lnTo>
                  <a:lnTo>
                    <a:pt x="182372" y="102996"/>
                  </a:lnTo>
                  <a:lnTo>
                    <a:pt x="128524" y="102996"/>
                  </a:lnTo>
                  <a:lnTo>
                    <a:pt x="128524" y="79120"/>
                  </a:lnTo>
                  <a:lnTo>
                    <a:pt x="0" y="79120"/>
                  </a:lnTo>
                  <a:lnTo>
                    <a:pt x="0" y="35940"/>
                  </a:lnTo>
                  <a:lnTo>
                    <a:pt x="128524" y="35940"/>
                  </a:lnTo>
                  <a:lnTo>
                    <a:pt x="128524" y="4190"/>
                  </a:lnTo>
                  <a:close/>
                </a:path>
                <a:path w="1140459" h="524510">
                  <a:moveTo>
                    <a:pt x="886333" y="0"/>
                  </a:moveTo>
                  <a:lnTo>
                    <a:pt x="938784" y="20192"/>
                  </a:lnTo>
                  <a:lnTo>
                    <a:pt x="932257" y="34863"/>
                  </a:lnTo>
                  <a:lnTo>
                    <a:pt x="925814" y="48783"/>
                  </a:lnTo>
                  <a:lnTo>
                    <a:pt x="919442" y="61966"/>
                  </a:lnTo>
                  <a:lnTo>
                    <a:pt x="913130" y="74421"/>
                  </a:lnTo>
                  <a:lnTo>
                    <a:pt x="982853" y="74421"/>
                  </a:lnTo>
                  <a:lnTo>
                    <a:pt x="978971" y="64136"/>
                  </a:lnTo>
                  <a:lnTo>
                    <a:pt x="973613" y="51768"/>
                  </a:lnTo>
                  <a:lnTo>
                    <a:pt x="966779" y="37328"/>
                  </a:lnTo>
                  <a:lnTo>
                    <a:pt x="958469" y="20827"/>
                  </a:lnTo>
                  <a:lnTo>
                    <a:pt x="1011936" y="6857"/>
                  </a:lnTo>
                  <a:lnTo>
                    <a:pt x="1018418" y="20218"/>
                  </a:lnTo>
                  <a:lnTo>
                    <a:pt x="1024937" y="35925"/>
                  </a:lnTo>
                  <a:lnTo>
                    <a:pt x="1031527" y="53988"/>
                  </a:lnTo>
                  <a:lnTo>
                    <a:pt x="1038225" y="74421"/>
                  </a:lnTo>
                  <a:lnTo>
                    <a:pt x="1134618" y="74421"/>
                  </a:lnTo>
                  <a:lnTo>
                    <a:pt x="1134618" y="120776"/>
                  </a:lnTo>
                  <a:lnTo>
                    <a:pt x="1026541" y="120776"/>
                  </a:lnTo>
                  <a:lnTo>
                    <a:pt x="1026541" y="161670"/>
                  </a:lnTo>
                  <a:lnTo>
                    <a:pt x="1117981" y="161670"/>
                  </a:lnTo>
                  <a:lnTo>
                    <a:pt x="1117981" y="207137"/>
                  </a:lnTo>
                  <a:lnTo>
                    <a:pt x="1026541" y="207137"/>
                  </a:lnTo>
                  <a:lnTo>
                    <a:pt x="1026541" y="249427"/>
                  </a:lnTo>
                  <a:lnTo>
                    <a:pt x="1117981" y="249427"/>
                  </a:lnTo>
                  <a:lnTo>
                    <a:pt x="1117981" y="295020"/>
                  </a:lnTo>
                  <a:lnTo>
                    <a:pt x="1026541" y="295020"/>
                  </a:lnTo>
                  <a:lnTo>
                    <a:pt x="1026541" y="338963"/>
                  </a:lnTo>
                  <a:lnTo>
                    <a:pt x="1139952" y="338963"/>
                  </a:lnTo>
                  <a:lnTo>
                    <a:pt x="1139952" y="385190"/>
                  </a:lnTo>
                  <a:lnTo>
                    <a:pt x="844423" y="385190"/>
                  </a:lnTo>
                  <a:lnTo>
                    <a:pt x="844423" y="181609"/>
                  </a:lnTo>
                  <a:lnTo>
                    <a:pt x="838872" y="188606"/>
                  </a:lnTo>
                  <a:lnTo>
                    <a:pt x="833262" y="195103"/>
                  </a:lnTo>
                  <a:lnTo>
                    <a:pt x="827581" y="201076"/>
                  </a:lnTo>
                  <a:lnTo>
                    <a:pt x="821817" y="206501"/>
                  </a:lnTo>
                  <a:lnTo>
                    <a:pt x="789305" y="159257"/>
                  </a:lnTo>
                  <a:lnTo>
                    <a:pt x="817163" y="127158"/>
                  </a:lnTo>
                  <a:lnTo>
                    <a:pt x="842629" y="89915"/>
                  </a:lnTo>
                  <a:lnTo>
                    <a:pt x="865689" y="47529"/>
                  </a:lnTo>
                  <a:lnTo>
                    <a:pt x="886333" y="0"/>
                  </a:lnTo>
                  <a:close/>
                </a:path>
              </a:pathLst>
            </a:custGeom>
            <a:ln w="18288">
              <a:solidFill>
                <a:srgbClr val="FFFFCC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8791003" y="5527585"/>
            <a:ext cx="216218" cy="998831"/>
          </a:xfrm>
          <a:prstGeom prst="rect">
            <a:avLst/>
          </a:prstGeom>
        </p:spPr>
        <p:txBody>
          <a:bodyPr vert="horz" wrap="square" lIns="0" tIns="29051" rIns="0" bIns="0" rtlCol="0">
            <a:spAutoFit/>
          </a:bodyPr>
          <a:lstStyle/>
          <a:p>
            <a:pPr marL="28575">
              <a:spcBef>
                <a:spcPts val="229"/>
              </a:spcBef>
            </a:pPr>
            <a:fld id="{81D60167-4931-47E6-BA6A-407CBD079E47}" type="slidenum">
              <a:rPr sz="2100" b="1" spc="-4" dirty="0">
                <a:solidFill>
                  <a:srgbClr val="232852"/>
                </a:solidFill>
                <a:latin typeface="Microsoft JhengHei"/>
                <a:cs typeface="Microsoft JhengHei"/>
              </a:rPr>
              <a:pPr marL="28575">
                <a:spcBef>
                  <a:spcPts val="229"/>
                </a:spcBef>
              </a:pPr>
              <a:t>4</a:t>
            </a:fld>
            <a:endParaRPr sz="2100">
              <a:latin typeface="Microsoft JhengHei"/>
              <a:cs typeface="Microsoft JhengHei"/>
            </a:endParaRPr>
          </a:p>
        </p:txBody>
      </p:sp>
      <p:sp>
        <p:nvSpPr>
          <p:cNvPr id="23" name="標題 1">
            <a:extLst>
              <a:ext uri="{FF2B5EF4-FFF2-40B4-BE49-F238E27FC236}">
                <a16:creationId xmlns:a16="http://schemas.microsoft.com/office/drawing/2014/main" id="{DEA81E22-52B4-1BE1-C6F3-87F2ADA4A1CD}"/>
              </a:ext>
            </a:extLst>
          </p:cNvPr>
          <p:cNvSpPr txBox="1">
            <a:spLocks/>
          </p:cNvSpPr>
          <p:nvPr/>
        </p:nvSpPr>
        <p:spPr>
          <a:xfrm>
            <a:off x="451009" y="346549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微軟正黑體" pitchFamily="34" charset="-120"/>
                <a:cs typeface="+mj-cs"/>
              </a:defRPr>
            </a:lvl1pPr>
          </a:lstStyle>
          <a:p>
            <a:r>
              <a:rPr lang="zh-TW" altLang="en-US" dirty="0"/>
              <a:t>藻礁與珊瑚礁</a:t>
            </a:r>
          </a:p>
        </p:txBody>
      </p:sp>
    </p:spTree>
    <p:extLst>
      <p:ext uri="{BB962C8B-B14F-4D97-AF65-F5344CB8AC3E}">
        <p14:creationId xmlns:p14="http://schemas.microsoft.com/office/powerpoint/2010/main" val="27231304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4264534" y="1257300"/>
            <a:ext cx="4660106" cy="4331970"/>
            <a:chOff x="5686044" y="533400"/>
            <a:chExt cx="6213475" cy="577596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686044" y="533400"/>
              <a:ext cx="6213348" cy="577596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6380988" y="5655564"/>
              <a:ext cx="4777740" cy="585470"/>
            </a:xfrm>
            <a:custGeom>
              <a:avLst/>
              <a:gdLst/>
              <a:ahLst/>
              <a:cxnLst/>
              <a:rect l="l" t="t" r="r" b="b"/>
              <a:pathLst>
                <a:path w="4777740" h="585470">
                  <a:moveTo>
                    <a:pt x="4777740" y="0"/>
                  </a:moveTo>
                  <a:lnTo>
                    <a:pt x="0" y="0"/>
                  </a:lnTo>
                  <a:lnTo>
                    <a:pt x="0" y="585216"/>
                  </a:lnTo>
                  <a:lnTo>
                    <a:pt x="4777740" y="585216"/>
                  </a:lnTo>
                  <a:lnTo>
                    <a:pt x="4777740" y="0"/>
                  </a:lnTo>
                  <a:close/>
                </a:path>
              </a:pathLst>
            </a:custGeom>
            <a:solidFill>
              <a:srgbClr val="006FC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5015103" y="5115459"/>
            <a:ext cx="3295650" cy="379431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>
              <a:spcBef>
                <a:spcPts val="79"/>
              </a:spcBef>
            </a:pPr>
            <a:r>
              <a:rPr lang="en-US" altLang="zh-TW" sz="2400" dirty="0">
                <a:solidFill>
                  <a:srgbClr val="FFFFFF"/>
                </a:solidFill>
                <a:latin typeface="Microsoft JhengHei"/>
                <a:cs typeface="Microsoft JhengHei"/>
              </a:rPr>
              <a:t>1</a:t>
            </a:r>
            <a:r>
              <a:rPr sz="2400">
                <a:solidFill>
                  <a:srgbClr val="FFFFFF"/>
                </a:solidFill>
                <a:latin typeface="Microsoft JhengHei"/>
                <a:cs typeface="Microsoft JhengHei"/>
              </a:rPr>
              <a:t>0</a:t>
            </a:r>
            <a:r>
              <a:rPr sz="2400" spc="4" dirty="0">
                <a:solidFill>
                  <a:srgbClr val="FFFFFF"/>
                </a:solidFill>
                <a:latin typeface="Microsoft JhengHei"/>
                <a:cs typeface="Microsoft JhengHei"/>
              </a:rPr>
              <a:t>年累積堆疊</a:t>
            </a:r>
            <a:r>
              <a:rPr sz="2400" spc="-8" dirty="0">
                <a:solidFill>
                  <a:srgbClr val="FFFFFF"/>
                </a:solidFill>
                <a:latin typeface="Microsoft JhengHei"/>
                <a:cs typeface="Microsoft JhengHei"/>
              </a:rPr>
              <a:t>不到</a:t>
            </a:r>
            <a:r>
              <a:rPr sz="2400" spc="-11" dirty="0">
                <a:solidFill>
                  <a:srgbClr val="FFFFFF"/>
                </a:solidFill>
                <a:latin typeface="Microsoft JhengHei"/>
                <a:cs typeface="Microsoft JhengHei"/>
              </a:rPr>
              <a:t>1</a:t>
            </a:r>
            <a:r>
              <a:rPr sz="2400" dirty="0">
                <a:solidFill>
                  <a:srgbClr val="FFFFFF"/>
                </a:solidFill>
                <a:latin typeface="Microsoft JhengHei"/>
                <a:cs typeface="Microsoft JhengHei"/>
              </a:rPr>
              <a:t>公分</a:t>
            </a:r>
            <a:endParaRPr sz="2400">
              <a:latin typeface="Microsoft JhengHei"/>
              <a:cs typeface="Microsoft JhengHei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168021" y="1261871"/>
            <a:ext cx="8785384" cy="4335780"/>
            <a:chOff x="224027" y="539495"/>
            <a:chExt cx="11713845" cy="5781040"/>
          </a:xfrm>
        </p:grpSpPr>
        <p:sp>
          <p:nvSpPr>
            <p:cNvPr id="8" name="object 8"/>
            <p:cNvSpPr/>
            <p:nvPr/>
          </p:nvSpPr>
          <p:spPr>
            <a:xfrm>
              <a:off x="262127" y="577595"/>
              <a:ext cx="5473065" cy="5657215"/>
            </a:xfrm>
            <a:custGeom>
              <a:avLst/>
              <a:gdLst/>
              <a:ahLst/>
              <a:cxnLst/>
              <a:rect l="l" t="t" r="r" b="b"/>
              <a:pathLst>
                <a:path w="5473065" h="5657215">
                  <a:moveTo>
                    <a:pt x="0" y="5657088"/>
                  </a:moveTo>
                  <a:lnTo>
                    <a:pt x="5472684" y="5657088"/>
                  </a:lnTo>
                  <a:lnTo>
                    <a:pt x="5472684" y="0"/>
                  </a:lnTo>
                  <a:lnTo>
                    <a:pt x="0" y="0"/>
                  </a:lnTo>
                  <a:lnTo>
                    <a:pt x="0" y="5657088"/>
                  </a:lnTo>
                  <a:close/>
                </a:path>
              </a:pathLst>
            </a:custGeom>
            <a:ln w="76200">
              <a:solidFill>
                <a:srgbClr val="1C0905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9" name="object 9"/>
            <p:cNvSpPr/>
            <p:nvPr/>
          </p:nvSpPr>
          <p:spPr>
            <a:xfrm>
              <a:off x="5686043" y="609599"/>
              <a:ext cx="6213475" cy="5668010"/>
            </a:xfrm>
            <a:custGeom>
              <a:avLst/>
              <a:gdLst/>
              <a:ahLst/>
              <a:cxnLst/>
              <a:rect l="l" t="t" r="r" b="b"/>
              <a:pathLst>
                <a:path w="6213475" h="5668010">
                  <a:moveTo>
                    <a:pt x="0" y="5667756"/>
                  </a:moveTo>
                  <a:lnTo>
                    <a:pt x="6213348" y="5667756"/>
                  </a:lnTo>
                  <a:lnTo>
                    <a:pt x="6213348" y="0"/>
                  </a:lnTo>
                  <a:lnTo>
                    <a:pt x="0" y="0"/>
                  </a:lnTo>
                  <a:lnTo>
                    <a:pt x="0" y="5667756"/>
                  </a:lnTo>
                  <a:close/>
                </a:path>
              </a:pathLst>
            </a:custGeom>
            <a:ln w="76200">
              <a:solidFill>
                <a:srgbClr val="006FC0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62127" y="672083"/>
              <a:ext cx="5423915" cy="5492496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405383" y="577595"/>
              <a:ext cx="2087880" cy="830580"/>
            </a:xfrm>
            <a:custGeom>
              <a:avLst/>
              <a:gdLst/>
              <a:ahLst/>
              <a:cxnLst/>
              <a:rect l="l" t="t" r="r" b="b"/>
              <a:pathLst>
                <a:path w="2087880" h="830580">
                  <a:moveTo>
                    <a:pt x="2087879" y="0"/>
                  </a:moveTo>
                  <a:lnTo>
                    <a:pt x="0" y="0"/>
                  </a:lnTo>
                  <a:lnTo>
                    <a:pt x="0" y="830579"/>
                  </a:lnTo>
                  <a:lnTo>
                    <a:pt x="2087879" y="830579"/>
                  </a:lnTo>
                  <a:lnTo>
                    <a:pt x="2087879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19684" y="656831"/>
              <a:ext cx="1856231" cy="643140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0547" y="707897"/>
              <a:ext cx="1759775" cy="543813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77898" y="1099438"/>
              <a:ext cx="361569" cy="161417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570547" y="707897"/>
              <a:ext cx="1754505" cy="537210"/>
            </a:xfrm>
            <a:custGeom>
              <a:avLst/>
              <a:gdLst/>
              <a:ahLst/>
              <a:cxnLst/>
              <a:rect l="l" t="t" r="r" b="b"/>
              <a:pathLst>
                <a:path w="1754505" h="537210">
                  <a:moveTo>
                    <a:pt x="1511744" y="294893"/>
                  </a:moveTo>
                  <a:lnTo>
                    <a:pt x="1511744" y="338963"/>
                  </a:lnTo>
                  <a:lnTo>
                    <a:pt x="1588579" y="338963"/>
                  </a:lnTo>
                  <a:lnTo>
                    <a:pt x="1588579" y="294893"/>
                  </a:lnTo>
                  <a:lnTo>
                    <a:pt x="1511744" y="294893"/>
                  </a:lnTo>
                  <a:close/>
                </a:path>
                <a:path w="1754505" h="537210">
                  <a:moveTo>
                    <a:pt x="824801" y="294386"/>
                  </a:moveTo>
                  <a:lnTo>
                    <a:pt x="824801" y="395604"/>
                  </a:lnTo>
                  <a:lnTo>
                    <a:pt x="875982" y="395604"/>
                  </a:lnTo>
                  <a:lnTo>
                    <a:pt x="875982" y="294386"/>
                  </a:lnTo>
                  <a:lnTo>
                    <a:pt x="824801" y="294386"/>
                  </a:lnTo>
                  <a:close/>
                </a:path>
                <a:path w="1754505" h="537210">
                  <a:moveTo>
                    <a:pt x="1319847" y="250571"/>
                  </a:moveTo>
                  <a:lnTo>
                    <a:pt x="1319847" y="421131"/>
                  </a:lnTo>
                  <a:lnTo>
                    <a:pt x="1361757" y="422401"/>
                  </a:lnTo>
                  <a:lnTo>
                    <a:pt x="1361757" y="250571"/>
                  </a:lnTo>
                  <a:lnTo>
                    <a:pt x="1319847" y="250571"/>
                  </a:lnTo>
                  <a:close/>
                </a:path>
                <a:path w="1754505" h="537210">
                  <a:moveTo>
                    <a:pt x="1511744" y="207137"/>
                  </a:moveTo>
                  <a:lnTo>
                    <a:pt x="1511744" y="249427"/>
                  </a:lnTo>
                  <a:lnTo>
                    <a:pt x="1588579" y="249427"/>
                  </a:lnTo>
                  <a:lnTo>
                    <a:pt x="1588579" y="207137"/>
                  </a:lnTo>
                  <a:lnTo>
                    <a:pt x="1511744" y="207137"/>
                  </a:lnTo>
                  <a:close/>
                </a:path>
                <a:path w="1754505" h="537210">
                  <a:moveTo>
                    <a:pt x="1015047" y="154177"/>
                  </a:moveTo>
                  <a:lnTo>
                    <a:pt x="1015047" y="321182"/>
                  </a:lnTo>
                  <a:lnTo>
                    <a:pt x="1031694" y="306087"/>
                  </a:lnTo>
                  <a:lnTo>
                    <a:pt x="1048877" y="288242"/>
                  </a:lnTo>
                  <a:lnTo>
                    <a:pt x="1066607" y="267658"/>
                  </a:lnTo>
                  <a:lnTo>
                    <a:pt x="1084897" y="244348"/>
                  </a:lnTo>
                  <a:lnTo>
                    <a:pt x="1084897" y="211581"/>
                  </a:lnTo>
                  <a:lnTo>
                    <a:pt x="1047178" y="235457"/>
                  </a:lnTo>
                  <a:lnTo>
                    <a:pt x="1041372" y="216525"/>
                  </a:lnTo>
                  <a:lnTo>
                    <a:pt x="1034065" y="196675"/>
                  </a:lnTo>
                  <a:lnTo>
                    <a:pt x="1025282" y="175896"/>
                  </a:lnTo>
                  <a:lnTo>
                    <a:pt x="1015047" y="154177"/>
                  </a:lnTo>
                  <a:close/>
                </a:path>
                <a:path w="1754505" h="537210">
                  <a:moveTo>
                    <a:pt x="1511744" y="120776"/>
                  </a:moveTo>
                  <a:lnTo>
                    <a:pt x="1511744" y="161543"/>
                  </a:lnTo>
                  <a:lnTo>
                    <a:pt x="1588579" y="161543"/>
                  </a:lnTo>
                  <a:lnTo>
                    <a:pt x="1588579" y="120776"/>
                  </a:lnTo>
                  <a:lnTo>
                    <a:pt x="1511744" y="120776"/>
                  </a:lnTo>
                  <a:close/>
                </a:path>
                <a:path w="1754505" h="537210">
                  <a:moveTo>
                    <a:pt x="418211" y="70230"/>
                  </a:moveTo>
                  <a:lnTo>
                    <a:pt x="418211" y="237743"/>
                  </a:lnTo>
                  <a:lnTo>
                    <a:pt x="457796" y="237743"/>
                  </a:lnTo>
                  <a:lnTo>
                    <a:pt x="457796" y="70230"/>
                  </a:lnTo>
                  <a:lnTo>
                    <a:pt x="418211" y="70230"/>
                  </a:lnTo>
                  <a:close/>
                </a:path>
                <a:path w="1754505" h="537210">
                  <a:moveTo>
                    <a:pt x="329806" y="70230"/>
                  </a:moveTo>
                  <a:lnTo>
                    <a:pt x="329806" y="237743"/>
                  </a:lnTo>
                  <a:lnTo>
                    <a:pt x="369392" y="237743"/>
                  </a:lnTo>
                  <a:lnTo>
                    <a:pt x="369392" y="70230"/>
                  </a:lnTo>
                  <a:lnTo>
                    <a:pt x="329806" y="70230"/>
                  </a:lnTo>
                  <a:close/>
                </a:path>
                <a:path w="1754505" h="537210">
                  <a:moveTo>
                    <a:pt x="242595" y="70230"/>
                  </a:moveTo>
                  <a:lnTo>
                    <a:pt x="242595" y="237743"/>
                  </a:lnTo>
                  <a:lnTo>
                    <a:pt x="280987" y="237743"/>
                  </a:lnTo>
                  <a:lnTo>
                    <a:pt x="280987" y="70230"/>
                  </a:lnTo>
                  <a:lnTo>
                    <a:pt x="242595" y="70230"/>
                  </a:lnTo>
                  <a:close/>
                </a:path>
                <a:path w="1754505" h="537210">
                  <a:moveTo>
                    <a:pt x="1015047" y="69087"/>
                  </a:moveTo>
                  <a:lnTo>
                    <a:pt x="1015047" y="138429"/>
                  </a:lnTo>
                  <a:lnTo>
                    <a:pt x="1047813" y="116331"/>
                  </a:lnTo>
                  <a:lnTo>
                    <a:pt x="1057358" y="134284"/>
                  </a:lnTo>
                  <a:lnTo>
                    <a:pt x="1066736" y="154225"/>
                  </a:lnTo>
                  <a:lnTo>
                    <a:pt x="1075924" y="176143"/>
                  </a:lnTo>
                  <a:lnTo>
                    <a:pt x="1084897" y="200025"/>
                  </a:lnTo>
                  <a:lnTo>
                    <a:pt x="1084897" y="69087"/>
                  </a:lnTo>
                  <a:lnTo>
                    <a:pt x="1015047" y="69087"/>
                  </a:lnTo>
                  <a:close/>
                </a:path>
                <a:path w="1754505" h="537210">
                  <a:moveTo>
                    <a:pt x="614362" y="39624"/>
                  </a:moveTo>
                  <a:lnTo>
                    <a:pt x="759015" y="39624"/>
                  </a:lnTo>
                  <a:lnTo>
                    <a:pt x="759015" y="90804"/>
                  </a:lnTo>
                  <a:lnTo>
                    <a:pt x="715581" y="90804"/>
                  </a:lnTo>
                  <a:lnTo>
                    <a:pt x="715581" y="206501"/>
                  </a:lnTo>
                  <a:lnTo>
                    <a:pt x="751014" y="206501"/>
                  </a:lnTo>
                  <a:lnTo>
                    <a:pt x="751014" y="257810"/>
                  </a:lnTo>
                  <a:lnTo>
                    <a:pt x="715581" y="257810"/>
                  </a:lnTo>
                  <a:lnTo>
                    <a:pt x="715581" y="382142"/>
                  </a:lnTo>
                  <a:lnTo>
                    <a:pt x="724916" y="377116"/>
                  </a:lnTo>
                  <a:lnTo>
                    <a:pt x="735012" y="370982"/>
                  </a:lnTo>
                  <a:lnTo>
                    <a:pt x="745871" y="363729"/>
                  </a:lnTo>
                  <a:lnTo>
                    <a:pt x="757491" y="355346"/>
                  </a:lnTo>
                  <a:lnTo>
                    <a:pt x="763206" y="411606"/>
                  </a:lnTo>
                  <a:lnTo>
                    <a:pt x="727456" y="435159"/>
                  </a:lnTo>
                  <a:lnTo>
                    <a:pt x="693166" y="456295"/>
                  </a:lnTo>
                  <a:lnTo>
                    <a:pt x="660332" y="475025"/>
                  </a:lnTo>
                  <a:lnTo>
                    <a:pt x="628954" y="491363"/>
                  </a:lnTo>
                  <a:lnTo>
                    <a:pt x="611390" y="440816"/>
                  </a:lnTo>
                  <a:lnTo>
                    <a:pt x="624263" y="435030"/>
                  </a:lnTo>
                  <a:lnTo>
                    <a:pt x="637582" y="428339"/>
                  </a:lnTo>
                  <a:lnTo>
                    <a:pt x="651347" y="420743"/>
                  </a:lnTo>
                  <a:lnTo>
                    <a:pt x="665556" y="412241"/>
                  </a:lnTo>
                  <a:lnTo>
                    <a:pt x="665556" y="257810"/>
                  </a:lnTo>
                  <a:lnTo>
                    <a:pt x="621804" y="257810"/>
                  </a:lnTo>
                  <a:lnTo>
                    <a:pt x="621804" y="206501"/>
                  </a:lnTo>
                  <a:lnTo>
                    <a:pt x="665556" y="206501"/>
                  </a:lnTo>
                  <a:lnTo>
                    <a:pt x="665556" y="90804"/>
                  </a:lnTo>
                  <a:lnTo>
                    <a:pt x="614362" y="90804"/>
                  </a:lnTo>
                  <a:lnTo>
                    <a:pt x="614362" y="39624"/>
                  </a:lnTo>
                  <a:close/>
                </a:path>
                <a:path w="1754505" h="537210">
                  <a:moveTo>
                    <a:pt x="4762" y="35432"/>
                  </a:moveTo>
                  <a:lnTo>
                    <a:pt x="165798" y="35432"/>
                  </a:lnTo>
                  <a:lnTo>
                    <a:pt x="165798" y="87249"/>
                  </a:lnTo>
                  <a:lnTo>
                    <a:pt x="114604" y="87249"/>
                  </a:lnTo>
                  <a:lnTo>
                    <a:pt x="114604" y="205359"/>
                  </a:lnTo>
                  <a:lnTo>
                    <a:pt x="151803" y="205359"/>
                  </a:lnTo>
                  <a:lnTo>
                    <a:pt x="151803" y="257810"/>
                  </a:lnTo>
                  <a:lnTo>
                    <a:pt x="114604" y="257810"/>
                  </a:lnTo>
                  <a:lnTo>
                    <a:pt x="114604" y="396748"/>
                  </a:lnTo>
                  <a:lnTo>
                    <a:pt x="129782" y="389550"/>
                  </a:lnTo>
                  <a:lnTo>
                    <a:pt x="143770" y="382603"/>
                  </a:lnTo>
                  <a:lnTo>
                    <a:pt x="156567" y="375870"/>
                  </a:lnTo>
                  <a:lnTo>
                    <a:pt x="168173" y="369315"/>
                  </a:lnTo>
                  <a:lnTo>
                    <a:pt x="174434" y="423799"/>
                  </a:lnTo>
                  <a:lnTo>
                    <a:pt x="128352" y="447422"/>
                  </a:lnTo>
                  <a:lnTo>
                    <a:pt x="86252" y="467058"/>
                  </a:lnTo>
                  <a:lnTo>
                    <a:pt x="48133" y="482717"/>
                  </a:lnTo>
                  <a:lnTo>
                    <a:pt x="13995" y="494411"/>
                  </a:lnTo>
                  <a:lnTo>
                    <a:pt x="0" y="444373"/>
                  </a:lnTo>
                  <a:lnTo>
                    <a:pt x="11780" y="440062"/>
                  </a:lnTo>
                  <a:lnTo>
                    <a:pt x="25976" y="434562"/>
                  </a:lnTo>
                  <a:lnTo>
                    <a:pt x="42589" y="427870"/>
                  </a:lnTo>
                  <a:lnTo>
                    <a:pt x="61620" y="419988"/>
                  </a:lnTo>
                  <a:lnTo>
                    <a:pt x="61620" y="257810"/>
                  </a:lnTo>
                  <a:lnTo>
                    <a:pt x="14592" y="257810"/>
                  </a:lnTo>
                  <a:lnTo>
                    <a:pt x="14592" y="205359"/>
                  </a:lnTo>
                  <a:lnTo>
                    <a:pt x="61620" y="205359"/>
                  </a:lnTo>
                  <a:lnTo>
                    <a:pt x="61620" y="87249"/>
                  </a:lnTo>
                  <a:lnTo>
                    <a:pt x="4762" y="87249"/>
                  </a:lnTo>
                  <a:lnTo>
                    <a:pt x="4762" y="35432"/>
                  </a:lnTo>
                  <a:close/>
                </a:path>
                <a:path w="1754505" h="537210">
                  <a:moveTo>
                    <a:pt x="1225740" y="24384"/>
                  </a:moveTo>
                  <a:lnTo>
                    <a:pt x="1434401" y="24384"/>
                  </a:lnTo>
                  <a:lnTo>
                    <a:pt x="1434401" y="74929"/>
                  </a:lnTo>
                  <a:lnTo>
                    <a:pt x="1347787" y="74929"/>
                  </a:lnTo>
                  <a:lnTo>
                    <a:pt x="1340284" y="110103"/>
                  </a:lnTo>
                  <a:lnTo>
                    <a:pt x="1332626" y="142668"/>
                  </a:lnTo>
                  <a:lnTo>
                    <a:pt x="1324802" y="172638"/>
                  </a:lnTo>
                  <a:lnTo>
                    <a:pt x="1316799" y="200025"/>
                  </a:lnTo>
                  <a:lnTo>
                    <a:pt x="1411795" y="200025"/>
                  </a:lnTo>
                  <a:lnTo>
                    <a:pt x="1411795" y="501268"/>
                  </a:lnTo>
                  <a:lnTo>
                    <a:pt x="1361757" y="501268"/>
                  </a:lnTo>
                  <a:lnTo>
                    <a:pt x="1361757" y="472948"/>
                  </a:lnTo>
                  <a:lnTo>
                    <a:pt x="1319847" y="472948"/>
                  </a:lnTo>
                  <a:lnTo>
                    <a:pt x="1319847" y="524128"/>
                  </a:lnTo>
                  <a:lnTo>
                    <a:pt x="1269174" y="524128"/>
                  </a:lnTo>
                  <a:lnTo>
                    <a:pt x="1269174" y="306577"/>
                  </a:lnTo>
                  <a:lnTo>
                    <a:pt x="1263009" y="316388"/>
                  </a:lnTo>
                  <a:lnTo>
                    <a:pt x="1257284" y="325056"/>
                  </a:lnTo>
                  <a:lnTo>
                    <a:pt x="1252011" y="332581"/>
                  </a:lnTo>
                  <a:lnTo>
                    <a:pt x="1247203" y="338963"/>
                  </a:lnTo>
                  <a:lnTo>
                    <a:pt x="1218628" y="284861"/>
                  </a:lnTo>
                  <a:lnTo>
                    <a:pt x="1242133" y="246379"/>
                  </a:lnTo>
                  <a:lnTo>
                    <a:pt x="1262364" y="198564"/>
                  </a:lnTo>
                  <a:lnTo>
                    <a:pt x="1279332" y="141414"/>
                  </a:lnTo>
                  <a:lnTo>
                    <a:pt x="1293050" y="74929"/>
                  </a:lnTo>
                  <a:lnTo>
                    <a:pt x="1225740" y="74929"/>
                  </a:lnTo>
                  <a:lnTo>
                    <a:pt x="1225740" y="24384"/>
                  </a:lnTo>
                  <a:close/>
                </a:path>
                <a:path w="1754505" h="537210">
                  <a:moveTo>
                    <a:pt x="190207" y="20192"/>
                  </a:moveTo>
                  <a:lnTo>
                    <a:pt x="508990" y="20192"/>
                  </a:lnTo>
                  <a:lnTo>
                    <a:pt x="508990" y="237743"/>
                  </a:lnTo>
                  <a:lnTo>
                    <a:pt x="533996" y="237743"/>
                  </a:lnTo>
                  <a:lnTo>
                    <a:pt x="533996" y="287781"/>
                  </a:lnTo>
                  <a:lnTo>
                    <a:pt x="508990" y="287781"/>
                  </a:lnTo>
                  <a:lnTo>
                    <a:pt x="508990" y="500634"/>
                  </a:lnTo>
                  <a:lnTo>
                    <a:pt x="486372" y="531766"/>
                  </a:lnTo>
                  <a:lnTo>
                    <a:pt x="440829" y="536321"/>
                  </a:lnTo>
                  <a:lnTo>
                    <a:pt x="427139" y="484504"/>
                  </a:lnTo>
                  <a:lnTo>
                    <a:pt x="431304" y="485393"/>
                  </a:lnTo>
                  <a:lnTo>
                    <a:pt x="435876" y="485775"/>
                  </a:lnTo>
                  <a:lnTo>
                    <a:pt x="440829" y="485775"/>
                  </a:lnTo>
                  <a:lnTo>
                    <a:pt x="452145" y="485775"/>
                  </a:lnTo>
                  <a:lnTo>
                    <a:pt x="457796" y="482346"/>
                  </a:lnTo>
                  <a:lnTo>
                    <a:pt x="457796" y="475614"/>
                  </a:lnTo>
                  <a:lnTo>
                    <a:pt x="457796" y="287781"/>
                  </a:lnTo>
                  <a:lnTo>
                    <a:pt x="418211" y="287781"/>
                  </a:lnTo>
                  <a:lnTo>
                    <a:pt x="418211" y="514603"/>
                  </a:lnTo>
                  <a:lnTo>
                    <a:pt x="369392" y="514603"/>
                  </a:lnTo>
                  <a:lnTo>
                    <a:pt x="369392" y="287781"/>
                  </a:lnTo>
                  <a:lnTo>
                    <a:pt x="329806" y="287781"/>
                  </a:lnTo>
                  <a:lnTo>
                    <a:pt x="329806" y="514603"/>
                  </a:lnTo>
                  <a:lnTo>
                    <a:pt x="280987" y="514603"/>
                  </a:lnTo>
                  <a:lnTo>
                    <a:pt x="280987" y="287781"/>
                  </a:lnTo>
                  <a:lnTo>
                    <a:pt x="241401" y="287781"/>
                  </a:lnTo>
                  <a:lnTo>
                    <a:pt x="241401" y="536321"/>
                  </a:lnTo>
                  <a:lnTo>
                    <a:pt x="190207" y="536321"/>
                  </a:lnTo>
                  <a:lnTo>
                    <a:pt x="190207" y="287781"/>
                  </a:lnTo>
                  <a:lnTo>
                    <a:pt x="166992" y="287781"/>
                  </a:lnTo>
                  <a:lnTo>
                    <a:pt x="166992" y="237743"/>
                  </a:lnTo>
                  <a:lnTo>
                    <a:pt x="190207" y="237743"/>
                  </a:lnTo>
                  <a:lnTo>
                    <a:pt x="190207" y="20192"/>
                  </a:lnTo>
                  <a:close/>
                </a:path>
                <a:path w="1754505" h="537210">
                  <a:moveTo>
                    <a:pt x="965644" y="15748"/>
                  </a:moveTo>
                  <a:lnTo>
                    <a:pt x="1134427" y="15748"/>
                  </a:lnTo>
                  <a:lnTo>
                    <a:pt x="1134427" y="479805"/>
                  </a:lnTo>
                  <a:lnTo>
                    <a:pt x="1119949" y="521080"/>
                  </a:lnTo>
                  <a:lnTo>
                    <a:pt x="1074229" y="536321"/>
                  </a:lnTo>
                  <a:lnTo>
                    <a:pt x="1044765" y="536321"/>
                  </a:lnTo>
                  <a:lnTo>
                    <a:pt x="1025969" y="482726"/>
                  </a:lnTo>
                  <a:lnTo>
                    <a:pt x="1072197" y="484504"/>
                  </a:lnTo>
                  <a:lnTo>
                    <a:pt x="1080706" y="484504"/>
                  </a:lnTo>
                  <a:lnTo>
                    <a:pt x="1084897" y="480060"/>
                  </a:lnTo>
                  <a:lnTo>
                    <a:pt x="1084897" y="471169"/>
                  </a:lnTo>
                  <a:lnTo>
                    <a:pt x="1084897" y="318135"/>
                  </a:lnTo>
                  <a:lnTo>
                    <a:pt x="1069611" y="336303"/>
                  </a:lnTo>
                  <a:lnTo>
                    <a:pt x="1055195" y="352329"/>
                  </a:lnTo>
                  <a:lnTo>
                    <a:pt x="1041659" y="366212"/>
                  </a:lnTo>
                  <a:lnTo>
                    <a:pt x="1029017" y="377951"/>
                  </a:lnTo>
                  <a:lnTo>
                    <a:pt x="1012634" y="349376"/>
                  </a:lnTo>
                  <a:lnTo>
                    <a:pt x="1006086" y="406028"/>
                  </a:lnTo>
                  <a:lnTo>
                    <a:pt x="995965" y="456168"/>
                  </a:lnTo>
                  <a:lnTo>
                    <a:pt x="982273" y="499806"/>
                  </a:lnTo>
                  <a:lnTo>
                    <a:pt x="965009" y="536955"/>
                  </a:lnTo>
                  <a:lnTo>
                    <a:pt x="927163" y="500634"/>
                  </a:lnTo>
                  <a:lnTo>
                    <a:pt x="943998" y="456174"/>
                  </a:lnTo>
                  <a:lnTo>
                    <a:pt x="956024" y="408511"/>
                  </a:lnTo>
                  <a:lnTo>
                    <a:pt x="963239" y="357633"/>
                  </a:lnTo>
                  <a:lnTo>
                    <a:pt x="965644" y="303529"/>
                  </a:lnTo>
                  <a:lnTo>
                    <a:pt x="965644" y="15748"/>
                  </a:lnTo>
                  <a:close/>
                </a:path>
                <a:path w="1754505" h="537210">
                  <a:moveTo>
                    <a:pt x="825436" y="5587"/>
                  </a:moveTo>
                  <a:lnTo>
                    <a:pt x="875347" y="5587"/>
                  </a:lnTo>
                  <a:lnTo>
                    <a:pt x="875347" y="109854"/>
                  </a:lnTo>
                  <a:lnTo>
                    <a:pt x="943038" y="109854"/>
                  </a:lnTo>
                  <a:lnTo>
                    <a:pt x="943038" y="160400"/>
                  </a:lnTo>
                  <a:lnTo>
                    <a:pt x="875347" y="160400"/>
                  </a:lnTo>
                  <a:lnTo>
                    <a:pt x="875347" y="243712"/>
                  </a:lnTo>
                  <a:lnTo>
                    <a:pt x="924877" y="243712"/>
                  </a:lnTo>
                  <a:lnTo>
                    <a:pt x="924877" y="475614"/>
                  </a:lnTo>
                  <a:lnTo>
                    <a:pt x="875982" y="475614"/>
                  </a:lnTo>
                  <a:lnTo>
                    <a:pt x="875982" y="445007"/>
                  </a:lnTo>
                  <a:lnTo>
                    <a:pt x="824801" y="445007"/>
                  </a:lnTo>
                  <a:lnTo>
                    <a:pt x="824801" y="493140"/>
                  </a:lnTo>
                  <a:lnTo>
                    <a:pt x="776541" y="493140"/>
                  </a:lnTo>
                  <a:lnTo>
                    <a:pt x="776541" y="243712"/>
                  </a:lnTo>
                  <a:lnTo>
                    <a:pt x="825436" y="243712"/>
                  </a:lnTo>
                  <a:lnTo>
                    <a:pt x="825436" y="160400"/>
                  </a:lnTo>
                  <a:lnTo>
                    <a:pt x="760158" y="160400"/>
                  </a:lnTo>
                  <a:lnTo>
                    <a:pt x="760158" y="109854"/>
                  </a:lnTo>
                  <a:lnTo>
                    <a:pt x="825436" y="109854"/>
                  </a:lnTo>
                  <a:lnTo>
                    <a:pt x="825436" y="5587"/>
                  </a:lnTo>
                  <a:close/>
                </a:path>
                <a:path w="1754505" h="537210">
                  <a:moveTo>
                    <a:pt x="1500822" y="0"/>
                  </a:moveTo>
                  <a:lnTo>
                    <a:pt x="1553146" y="20192"/>
                  </a:lnTo>
                  <a:lnTo>
                    <a:pt x="1546621" y="34863"/>
                  </a:lnTo>
                  <a:lnTo>
                    <a:pt x="1540192" y="48783"/>
                  </a:lnTo>
                  <a:lnTo>
                    <a:pt x="1533858" y="61966"/>
                  </a:lnTo>
                  <a:lnTo>
                    <a:pt x="1527619" y="74422"/>
                  </a:lnTo>
                  <a:lnTo>
                    <a:pt x="1597215" y="74422"/>
                  </a:lnTo>
                  <a:lnTo>
                    <a:pt x="1593334" y="64136"/>
                  </a:lnTo>
                  <a:lnTo>
                    <a:pt x="1587976" y="51768"/>
                  </a:lnTo>
                  <a:lnTo>
                    <a:pt x="1581142" y="37328"/>
                  </a:lnTo>
                  <a:lnTo>
                    <a:pt x="1572831" y="20827"/>
                  </a:lnTo>
                  <a:lnTo>
                    <a:pt x="1626425" y="6857"/>
                  </a:lnTo>
                  <a:lnTo>
                    <a:pt x="1632852" y="20218"/>
                  </a:lnTo>
                  <a:lnTo>
                    <a:pt x="1639363" y="35925"/>
                  </a:lnTo>
                  <a:lnTo>
                    <a:pt x="1645945" y="53988"/>
                  </a:lnTo>
                  <a:lnTo>
                    <a:pt x="1652587" y="74422"/>
                  </a:lnTo>
                  <a:lnTo>
                    <a:pt x="1748980" y="74422"/>
                  </a:lnTo>
                  <a:lnTo>
                    <a:pt x="1748980" y="120776"/>
                  </a:lnTo>
                  <a:lnTo>
                    <a:pt x="1641030" y="120776"/>
                  </a:lnTo>
                  <a:lnTo>
                    <a:pt x="1641030" y="161543"/>
                  </a:lnTo>
                  <a:lnTo>
                    <a:pt x="1732343" y="161543"/>
                  </a:lnTo>
                  <a:lnTo>
                    <a:pt x="1732343" y="207137"/>
                  </a:lnTo>
                  <a:lnTo>
                    <a:pt x="1641030" y="207137"/>
                  </a:lnTo>
                  <a:lnTo>
                    <a:pt x="1641030" y="249427"/>
                  </a:lnTo>
                  <a:lnTo>
                    <a:pt x="1732343" y="249427"/>
                  </a:lnTo>
                  <a:lnTo>
                    <a:pt x="1732343" y="294893"/>
                  </a:lnTo>
                  <a:lnTo>
                    <a:pt x="1641030" y="294893"/>
                  </a:lnTo>
                  <a:lnTo>
                    <a:pt x="1641030" y="338963"/>
                  </a:lnTo>
                  <a:lnTo>
                    <a:pt x="1754441" y="338963"/>
                  </a:lnTo>
                  <a:lnTo>
                    <a:pt x="1754441" y="385190"/>
                  </a:lnTo>
                  <a:lnTo>
                    <a:pt x="1458785" y="385190"/>
                  </a:lnTo>
                  <a:lnTo>
                    <a:pt x="1458785" y="181610"/>
                  </a:lnTo>
                  <a:lnTo>
                    <a:pt x="1453235" y="188606"/>
                  </a:lnTo>
                  <a:lnTo>
                    <a:pt x="1447625" y="195103"/>
                  </a:lnTo>
                  <a:lnTo>
                    <a:pt x="1441944" y="201076"/>
                  </a:lnTo>
                  <a:lnTo>
                    <a:pt x="1436179" y="206501"/>
                  </a:lnTo>
                  <a:lnTo>
                    <a:pt x="1403794" y="159257"/>
                  </a:lnTo>
                  <a:lnTo>
                    <a:pt x="1431581" y="127158"/>
                  </a:lnTo>
                  <a:lnTo>
                    <a:pt x="1457023" y="89915"/>
                  </a:lnTo>
                  <a:lnTo>
                    <a:pt x="1480107" y="47529"/>
                  </a:lnTo>
                  <a:lnTo>
                    <a:pt x="1500822" y="0"/>
                  </a:lnTo>
                  <a:close/>
                </a:path>
              </a:pathLst>
            </a:custGeom>
            <a:ln w="18288">
              <a:solidFill>
                <a:srgbClr val="FFFFCC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6" name="object 16"/>
            <p:cNvSpPr/>
            <p:nvPr/>
          </p:nvSpPr>
          <p:spPr>
            <a:xfrm>
              <a:off x="6725412" y="579119"/>
              <a:ext cx="2086610" cy="830580"/>
            </a:xfrm>
            <a:custGeom>
              <a:avLst/>
              <a:gdLst/>
              <a:ahLst/>
              <a:cxnLst/>
              <a:rect l="l" t="t" r="r" b="b"/>
              <a:pathLst>
                <a:path w="2086609" h="830580">
                  <a:moveTo>
                    <a:pt x="2086355" y="0"/>
                  </a:moveTo>
                  <a:lnTo>
                    <a:pt x="0" y="0"/>
                  </a:lnTo>
                  <a:lnTo>
                    <a:pt x="0" y="830579"/>
                  </a:lnTo>
                  <a:lnTo>
                    <a:pt x="2086355" y="830579"/>
                  </a:lnTo>
                  <a:lnTo>
                    <a:pt x="2086355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pic>
          <p:nvPicPr>
            <p:cNvPr id="17" name="object 1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803135" y="658355"/>
              <a:ext cx="1245120" cy="643140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55333" y="710056"/>
              <a:ext cx="1147191" cy="543813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27188" y="1134872"/>
              <a:ext cx="173101" cy="114681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60743" y="1136015"/>
              <a:ext cx="171958" cy="115316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50098" y="1101470"/>
              <a:ext cx="361569" cy="161544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6855333" y="823975"/>
              <a:ext cx="975994" cy="426720"/>
            </a:xfrm>
            <a:custGeom>
              <a:avLst/>
              <a:gdLst/>
              <a:ahLst/>
              <a:cxnLst/>
              <a:rect l="l" t="t" r="r" b="b"/>
              <a:pathLst>
                <a:path w="975995" h="426719">
                  <a:moveTo>
                    <a:pt x="301751" y="250062"/>
                  </a:moveTo>
                  <a:lnTo>
                    <a:pt x="354202" y="250062"/>
                  </a:lnTo>
                  <a:lnTo>
                    <a:pt x="354202" y="268859"/>
                  </a:lnTo>
                  <a:lnTo>
                    <a:pt x="528066" y="268859"/>
                  </a:lnTo>
                  <a:lnTo>
                    <a:pt x="528066" y="312293"/>
                  </a:lnTo>
                  <a:lnTo>
                    <a:pt x="354202" y="312293"/>
                  </a:lnTo>
                  <a:lnTo>
                    <a:pt x="354202" y="423037"/>
                  </a:lnTo>
                  <a:lnTo>
                    <a:pt x="301751" y="423037"/>
                  </a:lnTo>
                  <a:lnTo>
                    <a:pt x="301751" y="312293"/>
                  </a:lnTo>
                  <a:lnTo>
                    <a:pt x="128016" y="312293"/>
                  </a:lnTo>
                  <a:lnTo>
                    <a:pt x="128016" y="268859"/>
                  </a:lnTo>
                  <a:lnTo>
                    <a:pt x="301751" y="268859"/>
                  </a:lnTo>
                  <a:lnTo>
                    <a:pt x="301751" y="250062"/>
                  </a:lnTo>
                  <a:close/>
                </a:path>
                <a:path w="975995" h="426719">
                  <a:moveTo>
                    <a:pt x="75057" y="230377"/>
                  </a:moveTo>
                  <a:lnTo>
                    <a:pt x="120269" y="257175"/>
                  </a:lnTo>
                  <a:lnTo>
                    <a:pt x="101076" y="309306"/>
                  </a:lnTo>
                  <a:lnTo>
                    <a:pt x="82169" y="354853"/>
                  </a:lnTo>
                  <a:lnTo>
                    <a:pt x="63547" y="393852"/>
                  </a:lnTo>
                  <a:lnTo>
                    <a:pt x="45212" y="426338"/>
                  </a:lnTo>
                  <a:lnTo>
                    <a:pt x="0" y="394970"/>
                  </a:lnTo>
                  <a:lnTo>
                    <a:pt x="21764" y="356822"/>
                  </a:lnTo>
                  <a:lnTo>
                    <a:pt x="41528" y="316674"/>
                  </a:lnTo>
                  <a:lnTo>
                    <a:pt x="59293" y="274526"/>
                  </a:lnTo>
                  <a:lnTo>
                    <a:pt x="75057" y="230377"/>
                  </a:lnTo>
                  <a:close/>
                </a:path>
                <a:path w="975995" h="426719">
                  <a:moveTo>
                    <a:pt x="899160" y="180975"/>
                  </a:moveTo>
                  <a:lnTo>
                    <a:pt x="899160" y="225044"/>
                  </a:lnTo>
                  <a:lnTo>
                    <a:pt x="975995" y="225044"/>
                  </a:lnTo>
                  <a:lnTo>
                    <a:pt x="975995" y="180975"/>
                  </a:lnTo>
                  <a:lnTo>
                    <a:pt x="899160" y="180975"/>
                  </a:lnTo>
                  <a:close/>
                </a:path>
                <a:path w="975995" h="426719">
                  <a:moveTo>
                    <a:pt x="394970" y="166370"/>
                  </a:moveTo>
                  <a:lnTo>
                    <a:pt x="394970" y="196469"/>
                  </a:lnTo>
                  <a:lnTo>
                    <a:pt x="461391" y="196469"/>
                  </a:lnTo>
                  <a:lnTo>
                    <a:pt x="461391" y="166370"/>
                  </a:lnTo>
                  <a:lnTo>
                    <a:pt x="394970" y="166370"/>
                  </a:lnTo>
                  <a:close/>
                </a:path>
                <a:path w="975995" h="426719">
                  <a:moveTo>
                    <a:pt x="196469" y="166370"/>
                  </a:moveTo>
                  <a:lnTo>
                    <a:pt x="196469" y="196469"/>
                  </a:lnTo>
                  <a:lnTo>
                    <a:pt x="262763" y="196469"/>
                  </a:lnTo>
                  <a:lnTo>
                    <a:pt x="262763" y="166370"/>
                  </a:lnTo>
                  <a:lnTo>
                    <a:pt x="196469" y="166370"/>
                  </a:lnTo>
                  <a:close/>
                </a:path>
                <a:path w="975995" h="426719">
                  <a:moveTo>
                    <a:pt x="707263" y="136651"/>
                  </a:moveTo>
                  <a:lnTo>
                    <a:pt x="707263" y="307213"/>
                  </a:lnTo>
                  <a:lnTo>
                    <a:pt x="749173" y="308356"/>
                  </a:lnTo>
                  <a:lnTo>
                    <a:pt x="749173" y="136651"/>
                  </a:lnTo>
                  <a:lnTo>
                    <a:pt x="707263" y="136651"/>
                  </a:lnTo>
                  <a:close/>
                </a:path>
                <a:path w="975995" h="426719">
                  <a:moveTo>
                    <a:pt x="344424" y="128650"/>
                  </a:moveTo>
                  <a:lnTo>
                    <a:pt x="511937" y="128650"/>
                  </a:lnTo>
                  <a:lnTo>
                    <a:pt x="511937" y="234314"/>
                  </a:lnTo>
                  <a:lnTo>
                    <a:pt x="344424" y="234314"/>
                  </a:lnTo>
                  <a:lnTo>
                    <a:pt x="344424" y="128650"/>
                  </a:lnTo>
                  <a:close/>
                </a:path>
                <a:path w="975995" h="426719">
                  <a:moveTo>
                    <a:pt x="144907" y="128650"/>
                  </a:moveTo>
                  <a:lnTo>
                    <a:pt x="311658" y="128650"/>
                  </a:lnTo>
                  <a:lnTo>
                    <a:pt x="311658" y="234314"/>
                  </a:lnTo>
                  <a:lnTo>
                    <a:pt x="144907" y="234314"/>
                  </a:lnTo>
                  <a:lnTo>
                    <a:pt x="144907" y="128650"/>
                  </a:lnTo>
                  <a:close/>
                </a:path>
                <a:path w="975995" h="426719">
                  <a:moveTo>
                    <a:pt x="28575" y="99440"/>
                  </a:moveTo>
                  <a:lnTo>
                    <a:pt x="55887" y="114897"/>
                  </a:lnTo>
                  <a:lnTo>
                    <a:pt x="80676" y="130603"/>
                  </a:lnTo>
                  <a:lnTo>
                    <a:pt x="102941" y="146571"/>
                  </a:lnTo>
                  <a:lnTo>
                    <a:pt x="122682" y="162813"/>
                  </a:lnTo>
                  <a:lnTo>
                    <a:pt x="91948" y="206628"/>
                  </a:lnTo>
                  <a:lnTo>
                    <a:pt x="72393" y="189912"/>
                  </a:lnTo>
                  <a:lnTo>
                    <a:pt x="50673" y="173482"/>
                  </a:lnTo>
                  <a:lnTo>
                    <a:pt x="26761" y="157337"/>
                  </a:lnTo>
                  <a:lnTo>
                    <a:pt x="635" y="141477"/>
                  </a:lnTo>
                  <a:lnTo>
                    <a:pt x="28575" y="99440"/>
                  </a:lnTo>
                  <a:close/>
                </a:path>
                <a:path w="975995" h="426719">
                  <a:moveTo>
                    <a:pt x="899160" y="93218"/>
                  </a:moveTo>
                  <a:lnTo>
                    <a:pt x="899160" y="135509"/>
                  </a:lnTo>
                  <a:lnTo>
                    <a:pt x="975995" y="135509"/>
                  </a:lnTo>
                  <a:lnTo>
                    <a:pt x="975995" y="93218"/>
                  </a:lnTo>
                  <a:lnTo>
                    <a:pt x="899160" y="93218"/>
                  </a:lnTo>
                  <a:close/>
                </a:path>
                <a:path w="975995" h="426719">
                  <a:moveTo>
                    <a:pt x="237236" y="37846"/>
                  </a:moveTo>
                  <a:lnTo>
                    <a:pt x="237236" y="65786"/>
                  </a:lnTo>
                  <a:lnTo>
                    <a:pt x="422401" y="65786"/>
                  </a:lnTo>
                  <a:lnTo>
                    <a:pt x="422401" y="37846"/>
                  </a:lnTo>
                  <a:lnTo>
                    <a:pt x="237236" y="37846"/>
                  </a:lnTo>
                  <a:close/>
                </a:path>
                <a:path w="975995" h="426719">
                  <a:moveTo>
                    <a:pt x="899160" y="6858"/>
                  </a:moveTo>
                  <a:lnTo>
                    <a:pt x="899160" y="47625"/>
                  </a:lnTo>
                  <a:lnTo>
                    <a:pt x="975995" y="47625"/>
                  </a:lnTo>
                  <a:lnTo>
                    <a:pt x="975995" y="6858"/>
                  </a:lnTo>
                  <a:lnTo>
                    <a:pt x="899160" y="6858"/>
                  </a:lnTo>
                  <a:close/>
                </a:path>
                <a:path w="975995" h="426719">
                  <a:moveTo>
                    <a:pt x="183642" y="0"/>
                  </a:moveTo>
                  <a:lnTo>
                    <a:pt x="474725" y="0"/>
                  </a:lnTo>
                  <a:lnTo>
                    <a:pt x="474725" y="103632"/>
                  </a:lnTo>
                  <a:lnTo>
                    <a:pt x="183642" y="103632"/>
                  </a:lnTo>
                  <a:lnTo>
                    <a:pt x="183642" y="0"/>
                  </a:lnTo>
                  <a:close/>
                </a:path>
              </a:pathLst>
            </a:custGeom>
            <a:ln w="18288">
              <a:solidFill>
                <a:srgbClr val="FFFFCC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pic>
          <p:nvPicPr>
            <p:cNvPr id="23" name="object 23"/>
            <p:cNvPicPr/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55968" y="806195"/>
              <a:ext cx="143383" cy="129413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6857110" y="710056"/>
              <a:ext cx="1140460" cy="524510"/>
            </a:xfrm>
            <a:custGeom>
              <a:avLst/>
              <a:gdLst/>
              <a:ahLst/>
              <a:cxnLst/>
              <a:rect l="l" t="t" r="r" b="b"/>
              <a:pathLst>
                <a:path w="1140459" h="524510">
                  <a:moveTo>
                    <a:pt x="611378" y="24383"/>
                  </a:moveTo>
                  <a:lnTo>
                    <a:pt x="820039" y="24383"/>
                  </a:lnTo>
                  <a:lnTo>
                    <a:pt x="820039" y="74929"/>
                  </a:lnTo>
                  <a:lnTo>
                    <a:pt x="733425" y="74929"/>
                  </a:lnTo>
                  <a:lnTo>
                    <a:pt x="725922" y="110103"/>
                  </a:lnTo>
                  <a:lnTo>
                    <a:pt x="718264" y="142668"/>
                  </a:lnTo>
                  <a:lnTo>
                    <a:pt x="710439" y="172638"/>
                  </a:lnTo>
                  <a:lnTo>
                    <a:pt x="702437" y="200025"/>
                  </a:lnTo>
                  <a:lnTo>
                    <a:pt x="797433" y="200025"/>
                  </a:lnTo>
                  <a:lnTo>
                    <a:pt x="797433" y="501268"/>
                  </a:lnTo>
                  <a:lnTo>
                    <a:pt x="747395" y="501268"/>
                  </a:lnTo>
                  <a:lnTo>
                    <a:pt x="747395" y="472947"/>
                  </a:lnTo>
                  <a:lnTo>
                    <a:pt x="705485" y="472947"/>
                  </a:lnTo>
                  <a:lnTo>
                    <a:pt x="705485" y="524128"/>
                  </a:lnTo>
                  <a:lnTo>
                    <a:pt x="654812" y="524128"/>
                  </a:lnTo>
                  <a:lnTo>
                    <a:pt x="654812" y="306577"/>
                  </a:lnTo>
                  <a:lnTo>
                    <a:pt x="648646" y="316388"/>
                  </a:lnTo>
                  <a:lnTo>
                    <a:pt x="642921" y="325056"/>
                  </a:lnTo>
                  <a:lnTo>
                    <a:pt x="637649" y="332581"/>
                  </a:lnTo>
                  <a:lnTo>
                    <a:pt x="632841" y="338963"/>
                  </a:lnTo>
                  <a:lnTo>
                    <a:pt x="604266" y="284860"/>
                  </a:lnTo>
                  <a:lnTo>
                    <a:pt x="627770" y="246379"/>
                  </a:lnTo>
                  <a:lnTo>
                    <a:pt x="648001" y="198564"/>
                  </a:lnTo>
                  <a:lnTo>
                    <a:pt x="664970" y="141414"/>
                  </a:lnTo>
                  <a:lnTo>
                    <a:pt x="678688" y="74929"/>
                  </a:lnTo>
                  <a:lnTo>
                    <a:pt x="611378" y="74929"/>
                  </a:lnTo>
                  <a:lnTo>
                    <a:pt x="611378" y="24383"/>
                  </a:lnTo>
                  <a:close/>
                </a:path>
                <a:path w="1140459" h="524510">
                  <a:moveTo>
                    <a:pt x="347599" y="4063"/>
                  </a:moveTo>
                  <a:lnTo>
                    <a:pt x="400685" y="4063"/>
                  </a:lnTo>
                  <a:lnTo>
                    <a:pt x="400685" y="35940"/>
                  </a:lnTo>
                  <a:lnTo>
                    <a:pt x="530479" y="35940"/>
                  </a:lnTo>
                  <a:lnTo>
                    <a:pt x="530479" y="79120"/>
                  </a:lnTo>
                  <a:lnTo>
                    <a:pt x="400685" y="79120"/>
                  </a:lnTo>
                  <a:lnTo>
                    <a:pt x="400685" y="98805"/>
                  </a:lnTo>
                  <a:lnTo>
                    <a:pt x="347599" y="98805"/>
                  </a:lnTo>
                  <a:lnTo>
                    <a:pt x="347599" y="79120"/>
                  </a:lnTo>
                  <a:lnTo>
                    <a:pt x="279781" y="79120"/>
                  </a:lnTo>
                  <a:lnTo>
                    <a:pt x="279781" y="35940"/>
                  </a:lnTo>
                  <a:lnTo>
                    <a:pt x="347599" y="35940"/>
                  </a:lnTo>
                  <a:lnTo>
                    <a:pt x="347599" y="4063"/>
                  </a:lnTo>
                  <a:close/>
                </a:path>
                <a:path w="1140459" h="524510">
                  <a:moveTo>
                    <a:pt x="128524" y="4063"/>
                  </a:moveTo>
                  <a:lnTo>
                    <a:pt x="182499" y="4063"/>
                  </a:lnTo>
                  <a:lnTo>
                    <a:pt x="182499" y="35940"/>
                  </a:lnTo>
                  <a:lnTo>
                    <a:pt x="252349" y="35940"/>
                  </a:lnTo>
                  <a:lnTo>
                    <a:pt x="252349" y="79120"/>
                  </a:lnTo>
                  <a:lnTo>
                    <a:pt x="182499" y="79120"/>
                  </a:lnTo>
                  <a:lnTo>
                    <a:pt x="182499" y="102996"/>
                  </a:lnTo>
                  <a:lnTo>
                    <a:pt x="128524" y="102996"/>
                  </a:lnTo>
                  <a:lnTo>
                    <a:pt x="128524" y="79120"/>
                  </a:lnTo>
                  <a:lnTo>
                    <a:pt x="0" y="79120"/>
                  </a:lnTo>
                  <a:lnTo>
                    <a:pt x="0" y="35940"/>
                  </a:lnTo>
                  <a:lnTo>
                    <a:pt x="128524" y="35940"/>
                  </a:lnTo>
                  <a:lnTo>
                    <a:pt x="128524" y="4063"/>
                  </a:lnTo>
                  <a:close/>
                </a:path>
                <a:path w="1140459" h="524510">
                  <a:moveTo>
                    <a:pt x="886460" y="0"/>
                  </a:moveTo>
                  <a:lnTo>
                    <a:pt x="938784" y="20192"/>
                  </a:lnTo>
                  <a:lnTo>
                    <a:pt x="932259" y="34863"/>
                  </a:lnTo>
                  <a:lnTo>
                    <a:pt x="925829" y="48783"/>
                  </a:lnTo>
                  <a:lnTo>
                    <a:pt x="919495" y="61966"/>
                  </a:lnTo>
                  <a:lnTo>
                    <a:pt x="913257" y="74421"/>
                  </a:lnTo>
                  <a:lnTo>
                    <a:pt x="982853" y="74421"/>
                  </a:lnTo>
                  <a:lnTo>
                    <a:pt x="978971" y="64136"/>
                  </a:lnTo>
                  <a:lnTo>
                    <a:pt x="973613" y="51768"/>
                  </a:lnTo>
                  <a:lnTo>
                    <a:pt x="966779" y="37328"/>
                  </a:lnTo>
                  <a:lnTo>
                    <a:pt x="958469" y="20827"/>
                  </a:lnTo>
                  <a:lnTo>
                    <a:pt x="1012063" y="6857"/>
                  </a:lnTo>
                  <a:lnTo>
                    <a:pt x="1018490" y="20218"/>
                  </a:lnTo>
                  <a:lnTo>
                    <a:pt x="1025001" y="35925"/>
                  </a:lnTo>
                  <a:lnTo>
                    <a:pt x="1031583" y="53988"/>
                  </a:lnTo>
                  <a:lnTo>
                    <a:pt x="1038225" y="74421"/>
                  </a:lnTo>
                  <a:lnTo>
                    <a:pt x="1134618" y="74421"/>
                  </a:lnTo>
                  <a:lnTo>
                    <a:pt x="1134618" y="120776"/>
                  </a:lnTo>
                  <a:lnTo>
                    <a:pt x="1026668" y="120776"/>
                  </a:lnTo>
                  <a:lnTo>
                    <a:pt x="1026668" y="161543"/>
                  </a:lnTo>
                  <a:lnTo>
                    <a:pt x="1117981" y="161543"/>
                  </a:lnTo>
                  <a:lnTo>
                    <a:pt x="1117981" y="207137"/>
                  </a:lnTo>
                  <a:lnTo>
                    <a:pt x="1026668" y="207137"/>
                  </a:lnTo>
                  <a:lnTo>
                    <a:pt x="1026668" y="249427"/>
                  </a:lnTo>
                  <a:lnTo>
                    <a:pt x="1117981" y="249427"/>
                  </a:lnTo>
                  <a:lnTo>
                    <a:pt x="1117981" y="294893"/>
                  </a:lnTo>
                  <a:lnTo>
                    <a:pt x="1026668" y="294893"/>
                  </a:lnTo>
                  <a:lnTo>
                    <a:pt x="1026668" y="338963"/>
                  </a:lnTo>
                  <a:lnTo>
                    <a:pt x="1140079" y="338963"/>
                  </a:lnTo>
                  <a:lnTo>
                    <a:pt x="1140079" y="385063"/>
                  </a:lnTo>
                  <a:lnTo>
                    <a:pt x="844423" y="385063"/>
                  </a:lnTo>
                  <a:lnTo>
                    <a:pt x="844423" y="181482"/>
                  </a:lnTo>
                  <a:lnTo>
                    <a:pt x="838872" y="188553"/>
                  </a:lnTo>
                  <a:lnTo>
                    <a:pt x="833262" y="195087"/>
                  </a:lnTo>
                  <a:lnTo>
                    <a:pt x="827581" y="201074"/>
                  </a:lnTo>
                  <a:lnTo>
                    <a:pt x="821817" y="206501"/>
                  </a:lnTo>
                  <a:lnTo>
                    <a:pt x="789432" y="159257"/>
                  </a:lnTo>
                  <a:lnTo>
                    <a:pt x="817219" y="127158"/>
                  </a:lnTo>
                  <a:lnTo>
                    <a:pt x="842660" y="89915"/>
                  </a:lnTo>
                  <a:lnTo>
                    <a:pt x="865745" y="47529"/>
                  </a:lnTo>
                  <a:lnTo>
                    <a:pt x="886460" y="0"/>
                  </a:lnTo>
                  <a:close/>
                </a:path>
              </a:pathLst>
            </a:custGeom>
            <a:ln w="18288">
              <a:solidFill>
                <a:srgbClr val="FFFFCC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5" name="object 25"/>
            <p:cNvSpPr/>
            <p:nvPr/>
          </p:nvSpPr>
          <p:spPr>
            <a:xfrm>
              <a:off x="638555" y="5734811"/>
              <a:ext cx="4805680" cy="585470"/>
            </a:xfrm>
            <a:custGeom>
              <a:avLst/>
              <a:gdLst/>
              <a:ahLst/>
              <a:cxnLst/>
              <a:rect l="l" t="t" r="r" b="b"/>
              <a:pathLst>
                <a:path w="4805680" h="585470">
                  <a:moveTo>
                    <a:pt x="4805172" y="0"/>
                  </a:moveTo>
                  <a:lnTo>
                    <a:pt x="0" y="0"/>
                  </a:lnTo>
                  <a:lnTo>
                    <a:pt x="0" y="585216"/>
                  </a:lnTo>
                  <a:lnTo>
                    <a:pt x="4805172" y="585216"/>
                  </a:lnTo>
                  <a:lnTo>
                    <a:pt x="4805172" y="0"/>
                  </a:lnTo>
                  <a:close/>
                </a:path>
              </a:pathLst>
            </a:custGeom>
            <a:solidFill>
              <a:srgbClr val="006FC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26" name="object 26"/>
          <p:cNvSpPr txBox="1"/>
          <p:nvPr/>
        </p:nvSpPr>
        <p:spPr>
          <a:xfrm>
            <a:off x="537744" y="5174895"/>
            <a:ext cx="3427571" cy="379431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>
              <a:spcBef>
                <a:spcPts val="79"/>
              </a:spcBef>
            </a:pPr>
            <a:r>
              <a:rPr sz="2400" dirty="0">
                <a:solidFill>
                  <a:srgbClr val="FFFFFF"/>
                </a:solidFill>
                <a:latin typeface="Microsoft JhengHei"/>
                <a:cs typeface="Microsoft JhengHei"/>
              </a:rPr>
              <a:t>一年成</a:t>
            </a:r>
            <a:r>
              <a:rPr sz="2400" spc="4" dirty="0">
                <a:solidFill>
                  <a:srgbClr val="FFFFFF"/>
                </a:solidFill>
                <a:latin typeface="Microsoft JhengHei"/>
                <a:cs typeface="Microsoft JhengHei"/>
              </a:rPr>
              <a:t>長1</a:t>
            </a:r>
            <a:r>
              <a:rPr sz="2400" spc="-4" dirty="0">
                <a:solidFill>
                  <a:srgbClr val="FFFFFF"/>
                </a:solidFill>
                <a:latin typeface="Microsoft JhengHei"/>
                <a:cs typeface="Microsoft JhengHei"/>
              </a:rPr>
              <a:t>-</a:t>
            </a:r>
            <a:r>
              <a:rPr sz="2400" dirty="0">
                <a:solidFill>
                  <a:srgbClr val="FFFFFF"/>
                </a:solidFill>
                <a:latin typeface="Microsoft JhengHei"/>
                <a:cs typeface="Microsoft JhengHei"/>
              </a:rPr>
              <a:t>20</a:t>
            </a:r>
            <a:r>
              <a:rPr sz="2400" spc="-8" dirty="0">
                <a:solidFill>
                  <a:srgbClr val="FFFFFF"/>
                </a:solidFill>
                <a:latin typeface="Microsoft JhengHei"/>
                <a:cs typeface="Microsoft JhengHei"/>
              </a:rPr>
              <a:t>公</a:t>
            </a:r>
            <a:r>
              <a:rPr sz="2400" spc="4" dirty="0">
                <a:solidFill>
                  <a:srgbClr val="FFFFFF"/>
                </a:solidFill>
                <a:latin typeface="Microsoft JhengHei"/>
                <a:cs typeface="Microsoft JhengHei"/>
              </a:rPr>
              <a:t>分不</a:t>
            </a:r>
            <a:r>
              <a:rPr sz="2400" spc="-8" dirty="0">
                <a:solidFill>
                  <a:srgbClr val="FFFFFF"/>
                </a:solidFill>
                <a:latin typeface="Microsoft JhengHei"/>
                <a:cs typeface="Microsoft JhengHei"/>
              </a:rPr>
              <a:t>等</a:t>
            </a:r>
            <a:r>
              <a:rPr sz="2400" spc="4" dirty="0">
                <a:solidFill>
                  <a:srgbClr val="FFFFFF"/>
                </a:solidFill>
                <a:latin typeface="Microsoft JhengHei"/>
                <a:cs typeface="Microsoft JhengHei"/>
              </a:rPr>
              <a:t>。</a:t>
            </a:r>
            <a:endParaRPr sz="2400">
              <a:latin typeface="Microsoft JhengHei"/>
              <a:cs typeface="Microsoft JhengHe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8791003" y="5527585"/>
            <a:ext cx="216218" cy="998831"/>
          </a:xfrm>
          <a:prstGeom prst="rect">
            <a:avLst/>
          </a:prstGeom>
        </p:spPr>
        <p:txBody>
          <a:bodyPr vert="horz" wrap="square" lIns="0" tIns="29051" rIns="0" bIns="0" rtlCol="0">
            <a:spAutoFit/>
          </a:bodyPr>
          <a:lstStyle/>
          <a:p>
            <a:pPr marL="28575">
              <a:spcBef>
                <a:spcPts val="229"/>
              </a:spcBef>
            </a:pPr>
            <a:fld id="{81D60167-4931-47E6-BA6A-407CBD079E47}" type="slidenum">
              <a:rPr sz="2100" b="1" spc="-4" dirty="0">
                <a:solidFill>
                  <a:srgbClr val="232852"/>
                </a:solidFill>
                <a:latin typeface="Microsoft JhengHei"/>
                <a:cs typeface="Microsoft JhengHei"/>
              </a:rPr>
              <a:pPr marL="28575">
                <a:spcBef>
                  <a:spcPts val="229"/>
                </a:spcBef>
              </a:pPr>
              <a:t>5</a:t>
            </a:fld>
            <a:endParaRPr sz="2100">
              <a:latin typeface="Microsoft JhengHei"/>
              <a:cs typeface="Microsoft JhengHei"/>
            </a:endParaRPr>
          </a:p>
        </p:txBody>
      </p:sp>
      <p:grpSp>
        <p:nvGrpSpPr>
          <p:cNvPr id="28" name="object 3">
            <a:extLst>
              <a:ext uri="{FF2B5EF4-FFF2-40B4-BE49-F238E27FC236}">
                <a16:creationId xmlns:a16="http://schemas.microsoft.com/office/drawing/2014/main" id="{BC4C9AF6-37A5-4734-A065-140EBDF1DF94}"/>
              </a:ext>
            </a:extLst>
          </p:cNvPr>
          <p:cNvGrpSpPr/>
          <p:nvPr/>
        </p:nvGrpSpPr>
        <p:grpSpPr>
          <a:xfrm>
            <a:off x="6008751" y="5761692"/>
            <a:ext cx="1874904" cy="607193"/>
            <a:chOff x="6079235" y="2994660"/>
            <a:chExt cx="5904230" cy="3412490"/>
          </a:xfrm>
        </p:grpSpPr>
        <p:sp>
          <p:nvSpPr>
            <p:cNvPr id="29" name="object 4">
              <a:extLst>
                <a:ext uri="{FF2B5EF4-FFF2-40B4-BE49-F238E27FC236}">
                  <a16:creationId xmlns:a16="http://schemas.microsoft.com/office/drawing/2014/main" id="{72329BE7-705B-45A3-82A5-404EC55A83E2}"/>
                </a:ext>
              </a:extLst>
            </p:cNvPr>
            <p:cNvSpPr/>
            <p:nvPr/>
          </p:nvSpPr>
          <p:spPr>
            <a:xfrm>
              <a:off x="6079235" y="2994660"/>
              <a:ext cx="5533073" cy="3412490"/>
            </a:xfrm>
            <a:custGeom>
              <a:avLst/>
              <a:gdLst/>
              <a:ahLst/>
              <a:cxnLst/>
              <a:rect l="l" t="t" r="r" b="b"/>
              <a:pathLst>
                <a:path w="5904230" h="3412490">
                  <a:moveTo>
                    <a:pt x="5335270" y="0"/>
                  </a:moveTo>
                  <a:lnTo>
                    <a:pt x="568706" y="0"/>
                  </a:lnTo>
                  <a:lnTo>
                    <a:pt x="519638" y="2087"/>
                  </a:lnTo>
                  <a:lnTo>
                    <a:pt x="471729" y="8236"/>
                  </a:lnTo>
                  <a:lnTo>
                    <a:pt x="425149" y="18276"/>
                  </a:lnTo>
                  <a:lnTo>
                    <a:pt x="380069" y="32035"/>
                  </a:lnTo>
                  <a:lnTo>
                    <a:pt x="336660" y="49344"/>
                  </a:lnTo>
                  <a:lnTo>
                    <a:pt x="295093" y="70031"/>
                  </a:lnTo>
                  <a:lnTo>
                    <a:pt x="255538" y="93926"/>
                  </a:lnTo>
                  <a:lnTo>
                    <a:pt x="218167" y="120858"/>
                  </a:lnTo>
                  <a:lnTo>
                    <a:pt x="183149" y="150656"/>
                  </a:lnTo>
                  <a:lnTo>
                    <a:pt x="150656" y="183149"/>
                  </a:lnTo>
                  <a:lnTo>
                    <a:pt x="120858" y="218167"/>
                  </a:lnTo>
                  <a:lnTo>
                    <a:pt x="93926" y="255538"/>
                  </a:lnTo>
                  <a:lnTo>
                    <a:pt x="70031" y="295093"/>
                  </a:lnTo>
                  <a:lnTo>
                    <a:pt x="49344" y="336660"/>
                  </a:lnTo>
                  <a:lnTo>
                    <a:pt x="32035" y="380069"/>
                  </a:lnTo>
                  <a:lnTo>
                    <a:pt x="18276" y="425149"/>
                  </a:lnTo>
                  <a:lnTo>
                    <a:pt x="8236" y="471729"/>
                  </a:lnTo>
                  <a:lnTo>
                    <a:pt x="2087" y="519638"/>
                  </a:lnTo>
                  <a:lnTo>
                    <a:pt x="0" y="568705"/>
                  </a:lnTo>
                  <a:lnTo>
                    <a:pt x="0" y="2843517"/>
                  </a:lnTo>
                  <a:lnTo>
                    <a:pt x="2087" y="2892588"/>
                  </a:lnTo>
                  <a:lnTo>
                    <a:pt x="8236" y="2940501"/>
                  </a:lnTo>
                  <a:lnTo>
                    <a:pt x="18276" y="2987083"/>
                  </a:lnTo>
                  <a:lnTo>
                    <a:pt x="32035" y="3032165"/>
                  </a:lnTo>
                  <a:lnTo>
                    <a:pt x="49344" y="3075575"/>
                  </a:lnTo>
                  <a:lnTo>
                    <a:pt x="70031" y="3117144"/>
                  </a:lnTo>
                  <a:lnTo>
                    <a:pt x="93926" y="3156699"/>
                  </a:lnTo>
                  <a:lnTo>
                    <a:pt x="120858" y="3194071"/>
                  </a:lnTo>
                  <a:lnTo>
                    <a:pt x="150656" y="3229089"/>
                  </a:lnTo>
                  <a:lnTo>
                    <a:pt x="183149" y="3261583"/>
                  </a:lnTo>
                  <a:lnTo>
                    <a:pt x="218167" y="3291380"/>
                  </a:lnTo>
                  <a:lnTo>
                    <a:pt x="255538" y="3318312"/>
                  </a:lnTo>
                  <a:lnTo>
                    <a:pt x="295093" y="3342206"/>
                  </a:lnTo>
                  <a:lnTo>
                    <a:pt x="336660" y="3362893"/>
                  </a:lnTo>
                  <a:lnTo>
                    <a:pt x="380069" y="3380201"/>
                  </a:lnTo>
                  <a:lnTo>
                    <a:pt x="425149" y="3393960"/>
                  </a:lnTo>
                  <a:lnTo>
                    <a:pt x="471729" y="3403999"/>
                  </a:lnTo>
                  <a:lnTo>
                    <a:pt x="519638" y="3410148"/>
                  </a:lnTo>
                  <a:lnTo>
                    <a:pt x="568706" y="3412236"/>
                  </a:lnTo>
                  <a:lnTo>
                    <a:pt x="5335270" y="3412236"/>
                  </a:lnTo>
                  <a:lnTo>
                    <a:pt x="5384337" y="3410148"/>
                  </a:lnTo>
                  <a:lnTo>
                    <a:pt x="5432246" y="3403999"/>
                  </a:lnTo>
                  <a:lnTo>
                    <a:pt x="5478826" y="3393960"/>
                  </a:lnTo>
                  <a:lnTo>
                    <a:pt x="5523906" y="3380201"/>
                  </a:lnTo>
                  <a:lnTo>
                    <a:pt x="5567315" y="3362893"/>
                  </a:lnTo>
                  <a:lnTo>
                    <a:pt x="5608882" y="3342206"/>
                  </a:lnTo>
                  <a:lnTo>
                    <a:pt x="5648437" y="3318312"/>
                  </a:lnTo>
                  <a:lnTo>
                    <a:pt x="5685808" y="3291380"/>
                  </a:lnTo>
                  <a:lnTo>
                    <a:pt x="5720826" y="3261583"/>
                  </a:lnTo>
                  <a:lnTo>
                    <a:pt x="5753319" y="3229089"/>
                  </a:lnTo>
                  <a:lnTo>
                    <a:pt x="5783117" y="3194071"/>
                  </a:lnTo>
                  <a:lnTo>
                    <a:pt x="5810049" y="3156699"/>
                  </a:lnTo>
                  <a:lnTo>
                    <a:pt x="5833944" y="3117144"/>
                  </a:lnTo>
                  <a:lnTo>
                    <a:pt x="5854631" y="3075575"/>
                  </a:lnTo>
                  <a:lnTo>
                    <a:pt x="5871940" y="3032165"/>
                  </a:lnTo>
                  <a:lnTo>
                    <a:pt x="5885699" y="2987083"/>
                  </a:lnTo>
                  <a:lnTo>
                    <a:pt x="5895739" y="2940501"/>
                  </a:lnTo>
                  <a:lnTo>
                    <a:pt x="5901888" y="2892588"/>
                  </a:lnTo>
                  <a:lnTo>
                    <a:pt x="5903975" y="2843517"/>
                  </a:lnTo>
                  <a:lnTo>
                    <a:pt x="5903975" y="568705"/>
                  </a:lnTo>
                  <a:lnTo>
                    <a:pt x="5901888" y="519638"/>
                  </a:lnTo>
                  <a:lnTo>
                    <a:pt x="5895739" y="471729"/>
                  </a:lnTo>
                  <a:lnTo>
                    <a:pt x="5885699" y="425149"/>
                  </a:lnTo>
                  <a:lnTo>
                    <a:pt x="5871940" y="380069"/>
                  </a:lnTo>
                  <a:lnTo>
                    <a:pt x="5854631" y="336660"/>
                  </a:lnTo>
                  <a:lnTo>
                    <a:pt x="5833944" y="295093"/>
                  </a:lnTo>
                  <a:lnTo>
                    <a:pt x="5810049" y="255538"/>
                  </a:lnTo>
                  <a:lnTo>
                    <a:pt x="5783117" y="218167"/>
                  </a:lnTo>
                  <a:lnTo>
                    <a:pt x="5753319" y="183149"/>
                  </a:lnTo>
                  <a:lnTo>
                    <a:pt x="5720826" y="150656"/>
                  </a:lnTo>
                  <a:lnTo>
                    <a:pt x="5685808" y="120858"/>
                  </a:lnTo>
                  <a:lnTo>
                    <a:pt x="5648437" y="93926"/>
                  </a:lnTo>
                  <a:lnTo>
                    <a:pt x="5608882" y="70031"/>
                  </a:lnTo>
                  <a:lnTo>
                    <a:pt x="5567315" y="49344"/>
                  </a:lnTo>
                  <a:lnTo>
                    <a:pt x="5523906" y="32035"/>
                  </a:lnTo>
                  <a:lnTo>
                    <a:pt x="5478826" y="18276"/>
                  </a:lnTo>
                  <a:lnTo>
                    <a:pt x="5432246" y="8236"/>
                  </a:lnTo>
                  <a:lnTo>
                    <a:pt x="5384337" y="2087"/>
                  </a:lnTo>
                  <a:lnTo>
                    <a:pt x="5335270" y="0"/>
                  </a:lnTo>
                  <a:close/>
                </a:path>
              </a:pathLst>
            </a:custGeom>
            <a:solidFill>
              <a:srgbClr val="FFFFFF">
                <a:alpha val="39999"/>
              </a:srgbClr>
            </a:solidFill>
          </p:spPr>
          <p:txBody>
            <a:bodyPr wrap="square" lIns="0" tIns="0" rIns="0" bIns="0" rtlCol="0"/>
            <a:lstStyle/>
            <a:p>
              <a:pPr algn="ctr"/>
              <a:r>
                <a:rPr lang="zh-TW" altLang="en-US" sz="3000" b="1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植物造礁</a:t>
              </a:r>
              <a:endParaRPr sz="3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0" name="object 5">
              <a:extLst>
                <a:ext uri="{FF2B5EF4-FFF2-40B4-BE49-F238E27FC236}">
                  <a16:creationId xmlns:a16="http://schemas.microsoft.com/office/drawing/2014/main" id="{A3553911-109E-4D33-8165-9AED53C374F6}"/>
                </a:ext>
              </a:extLst>
            </p:cNvPr>
            <p:cNvSpPr/>
            <p:nvPr/>
          </p:nvSpPr>
          <p:spPr>
            <a:xfrm>
              <a:off x="6079235" y="2994660"/>
              <a:ext cx="5904230" cy="3412490"/>
            </a:xfrm>
            <a:custGeom>
              <a:avLst/>
              <a:gdLst/>
              <a:ahLst/>
              <a:cxnLst/>
              <a:rect l="l" t="t" r="r" b="b"/>
              <a:pathLst>
                <a:path w="5904230" h="3412490">
                  <a:moveTo>
                    <a:pt x="0" y="568705"/>
                  </a:moveTo>
                  <a:lnTo>
                    <a:pt x="2087" y="519638"/>
                  </a:lnTo>
                  <a:lnTo>
                    <a:pt x="8236" y="471729"/>
                  </a:lnTo>
                  <a:lnTo>
                    <a:pt x="18276" y="425149"/>
                  </a:lnTo>
                  <a:lnTo>
                    <a:pt x="32035" y="380069"/>
                  </a:lnTo>
                  <a:lnTo>
                    <a:pt x="49344" y="336660"/>
                  </a:lnTo>
                  <a:lnTo>
                    <a:pt x="70031" y="295093"/>
                  </a:lnTo>
                  <a:lnTo>
                    <a:pt x="93926" y="255538"/>
                  </a:lnTo>
                  <a:lnTo>
                    <a:pt x="120858" y="218167"/>
                  </a:lnTo>
                  <a:lnTo>
                    <a:pt x="150656" y="183149"/>
                  </a:lnTo>
                  <a:lnTo>
                    <a:pt x="183149" y="150656"/>
                  </a:lnTo>
                  <a:lnTo>
                    <a:pt x="218167" y="120858"/>
                  </a:lnTo>
                  <a:lnTo>
                    <a:pt x="255538" y="93926"/>
                  </a:lnTo>
                  <a:lnTo>
                    <a:pt x="295093" y="70031"/>
                  </a:lnTo>
                  <a:lnTo>
                    <a:pt x="336660" y="49344"/>
                  </a:lnTo>
                  <a:lnTo>
                    <a:pt x="380069" y="32035"/>
                  </a:lnTo>
                  <a:lnTo>
                    <a:pt x="425149" y="18276"/>
                  </a:lnTo>
                  <a:lnTo>
                    <a:pt x="471729" y="8236"/>
                  </a:lnTo>
                  <a:lnTo>
                    <a:pt x="519638" y="2087"/>
                  </a:lnTo>
                  <a:lnTo>
                    <a:pt x="568706" y="0"/>
                  </a:lnTo>
                  <a:lnTo>
                    <a:pt x="5335270" y="0"/>
                  </a:lnTo>
                  <a:lnTo>
                    <a:pt x="5384337" y="2087"/>
                  </a:lnTo>
                  <a:lnTo>
                    <a:pt x="5432246" y="8236"/>
                  </a:lnTo>
                  <a:lnTo>
                    <a:pt x="5478826" y="18276"/>
                  </a:lnTo>
                  <a:lnTo>
                    <a:pt x="5523906" y="32035"/>
                  </a:lnTo>
                  <a:lnTo>
                    <a:pt x="5567315" y="49344"/>
                  </a:lnTo>
                  <a:lnTo>
                    <a:pt x="5608882" y="70031"/>
                  </a:lnTo>
                  <a:lnTo>
                    <a:pt x="5648437" y="93926"/>
                  </a:lnTo>
                  <a:lnTo>
                    <a:pt x="5685808" y="120858"/>
                  </a:lnTo>
                  <a:lnTo>
                    <a:pt x="5720826" y="150656"/>
                  </a:lnTo>
                  <a:lnTo>
                    <a:pt x="5753319" y="183149"/>
                  </a:lnTo>
                  <a:lnTo>
                    <a:pt x="5783117" y="218167"/>
                  </a:lnTo>
                  <a:lnTo>
                    <a:pt x="5810049" y="255538"/>
                  </a:lnTo>
                  <a:lnTo>
                    <a:pt x="5833944" y="295093"/>
                  </a:lnTo>
                  <a:lnTo>
                    <a:pt x="5854631" y="336660"/>
                  </a:lnTo>
                  <a:lnTo>
                    <a:pt x="5871940" y="380069"/>
                  </a:lnTo>
                  <a:lnTo>
                    <a:pt x="5885699" y="425149"/>
                  </a:lnTo>
                  <a:lnTo>
                    <a:pt x="5895739" y="471729"/>
                  </a:lnTo>
                  <a:lnTo>
                    <a:pt x="5901888" y="519638"/>
                  </a:lnTo>
                  <a:lnTo>
                    <a:pt x="5903975" y="568705"/>
                  </a:lnTo>
                  <a:lnTo>
                    <a:pt x="5903975" y="2843517"/>
                  </a:lnTo>
                  <a:lnTo>
                    <a:pt x="5901888" y="2892588"/>
                  </a:lnTo>
                  <a:lnTo>
                    <a:pt x="5895739" y="2940501"/>
                  </a:lnTo>
                  <a:lnTo>
                    <a:pt x="5885699" y="2987083"/>
                  </a:lnTo>
                  <a:lnTo>
                    <a:pt x="5871940" y="3032165"/>
                  </a:lnTo>
                  <a:lnTo>
                    <a:pt x="5854631" y="3075575"/>
                  </a:lnTo>
                  <a:lnTo>
                    <a:pt x="5833944" y="3117144"/>
                  </a:lnTo>
                  <a:lnTo>
                    <a:pt x="5810049" y="3156699"/>
                  </a:lnTo>
                  <a:lnTo>
                    <a:pt x="5783117" y="3194071"/>
                  </a:lnTo>
                  <a:lnTo>
                    <a:pt x="5753319" y="3229089"/>
                  </a:lnTo>
                  <a:lnTo>
                    <a:pt x="5720826" y="3261583"/>
                  </a:lnTo>
                  <a:lnTo>
                    <a:pt x="5685808" y="3291380"/>
                  </a:lnTo>
                  <a:lnTo>
                    <a:pt x="5648437" y="3318312"/>
                  </a:lnTo>
                  <a:lnTo>
                    <a:pt x="5608882" y="3342206"/>
                  </a:lnTo>
                  <a:lnTo>
                    <a:pt x="5567315" y="3362893"/>
                  </a:lnTo>
                  <a:lnTo>
                    <a:pt x="5523906" y="3380201"/>
                  </a:lnTo>
                  <a:lnTo>
                    <a:pt x="5478826" y="3393960"/>
                  </a:lnTo>
                  <a:lnTo>
                    <a:pt x="5432246" y="3403999"/>
                  </a:lnTo>
                  <a:lnTo>
                    <a:pt x="5384337" y="3410148"/>
                  </a:lnTo>
                  <a:lnTo>
                    <a:pt x="5335270" y="3412236"/>
                  </a:lnTo>
                  <a:lnTo>
                    <a:pt x="568706" y="3412236"/>
                  </a:lnTo>
                  <a:lnTo>
                    <a:pt x="519638" y="3410148"/>
                  </a:lnTo>
                  <a:lnTo>
                    <a:pt x="471729" y="3403999"/>
                  </a:lnTo>
                  <a:lnTo>
                    <a:pt x="425149" y="3393960"/>
                  </a:lnTo>
                  <a:lnTo>
                    <a:pt x="380069" y="3380201"/>
                  </a:lnTo>
                  <a:lnTo>
                    <a:pt x="336660" y="3362893"/>
                  </a:lnTo>
                  <a:lnTo>
                    <a:pt x="295093" y="3342206"/>
                  </a:lnTo>
                  <a:lnTo>
                    <a:pt x="255538" y="3318312"/>
                  </a:lnTo>
                  <a:lnTo>
                    <a:pt x="218167" y="3291380"/>
                  </a:lnTo>
                  <a:lnTo>
                    <a:pt x="183149" y="3261583"/>
                  </a:lnTo>
                  <a:lnTo>
                    <a:pt x="150656" y="3229089"/>
                  </a:lnTo>
                  <a:lnTo>
                    <a:pt x="120858" y="3194071"/>
                  </a:lnTo>
                  <a:lnTo>
                    <a:pt x="93926" y="3156699"/>
                  </a:lnTo>
                  <a:lnTo>
                    <a:pt x="70031" y="3117144"/>
                  </a:lnTo>
                  <a:lnTo>
                    <a:pt x="49344" y="3075575"/>
                  </a:lnTo>
                  <a:lnTo>
                    <a:pt x="32035" y="3032165"/>
                  </a:lnTo>
                  <a:lnTo>
                    <a:pt x="18276" y="2987083"/>
                  </a:lnTo>
                  <a:lnTo>
                    <a:pt x="8236" y="2940501"/>
                  </a:lnTo>
                  <a:lnTo>
                    <a:pt x="2087" y="2892588"/>
                  </a:lnTo>
                  <a:lnTo>
                    <a:pt x="0" y="2843517"/>
                  </a:lnTo>
                  <a:lnTo>
                    <a:pt x="0" y="568705"/>
                  </a:lnTo>
                  <a:close/>
                </a:path>
              </a:pathLst>
            </a:custGeom>
            <a:ln w="76200">
              <a:solidFill>
                <a:srgbClr val="FFFF00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grpSp>
        <p:nvGrpSpPr>
          <p:cNvPr id="33" name="object 3">
            <a:extLst>
              <a:ext uri="{FF2B5EF4-FFF2-40B4-BE49-F238E27FC236}">
                <a16:creationId xmlns:a16="http://schemas.microsoft.com/office/drawing/2014/main" id="{681A2C09-1003-40B6-A805-FE3B1FA3E33C}"/>
              </a:ext>
            </a:extLst>
          </p:cNvPr>
          <p:cNvGrpSpPr/>
          <p:nvPr/>
        </p:nvGrpSpPr>
        <p:grpSpPr>
          <a:xfrm>
            <a:off x="1293112" y="5723403"/>
            <a:ext cx="1874904" cy="607193"/>
            <a:chOff x="6079235" y="2994660"/>
            <a:chExt cx="5904230" cy="3412490"/>
          </a:xfrm>
        </p:grpSpPr>
        <p:sp>
          <p:nvSpPr>
            <p:cNvPr id="34" name="object 4">
              <a:extLst>
                <a:ext uri="{FF2B5EF4-FFF2-40B4-BE49-F238E27FC236}">
                  <a16:creationId xmlns:a16="http://schemas.microsoft.com/office/drawing/2014/main" id="{2F0A6166-0EB9-4D59-877B-87CB85A0730D}"/>
                </a:ext>
              </a:extLst>
            </p:cNvPr>
            <p:cNvSpPr/>
            <p:nvPr/>
          </p:nvSpPr>
          <p:spPr>
            <a:xfrm>
              <a:off x="6079235" y="2994660"/>
              <a:ext cx="5533073" cy="3412490"/>
            </a:xfrm>
            <a:custGeom>
              <a:avLst/>
              <a:gdLst/>
              <a:ahLst/>
              <a:cxnLst/>
              <a:rect l="l" t="t" r="r" b="b"/>
              <a:pathLst>
                <a:path w="5904230" h="3412490">
                  <a:moveTo>
                    <a:pt x="5335270" y="0"/>
                  </a:moveTo>
                  <a:lnTo>
                    <a:pt x="568706" y="0"/>
                  </a:lnTo>
                  <a:lnTo>
                    <a:pt x="519638" y="2087"/>
                  </a:lnTo>
                  <a:lnTo>
                    <a:pt x="471729" y="8236"/>
                  </a:lnTo>
                  <a:lnTo>
                    <a:pt x="425149" y="18276"/>
                  </a:lnTo>
                  <a:lnTo>
                    <a:pt x="380069" y="32035"/>
                  </a:lnTo>
                  <a:lnTo>
                    <a:pt x="336660" y="49344"/>
                  </a:lnTo>
                  <a:lnTo>
                    <a:pt x="295093" y="70031"/>
                  </a:lnTo>
                  <a:lnTo>
                    <a:pt x="255538" y="93926"/>
                  </a:lnTo>
                  <a:lnTo>
                    <a:pt x="218167" y="120858"/>
                  </a:lnTo>
                  <a:lnTo>
                    <a:pt x="183149" y="150656"/>
                  </a:lnTo>
                  <a:lnTo>
                    <a:pt x="150656" y="183149"/>
                  </a:lnTo>
                  <a:lnTo>
                    <a:pt x="120858" y="218167"/>
                  </a:lnTo>
                  <a:lnTo>
                    <a:pt x="93926" y="255538"/>
                  </a:lnTo>
                  <a:lnTo>
                    <a:pt x="70031" y="295093"/>
                  </a:lnTo>
                  <a:lnTo>
                    <a:pt x="49344" y="336660"/>
                  </a:lnTo>
                  <a:lnTo>
                    <a:pt x="32035" y="380069"/>
                  </a:lnTo>
                  <a:lnTo>
                    <a:pt x="18276" y="425149"/>
                  </a:lnTo>
                  <a:lnTo>
                    <a:pt x="8236" y="471729"/>
                  </a:lnTo>
                  <a:lnTo>
                    <a:pt x="2087" y="519638"/>
                  </a:lnTo>
                  <a:lnTo>
                    <a:pt x="0" y="568705"/>
                  </a:lnTo>
                  <a:lnTo>
                    <a:pt x="0" y="2843517"/>
                  </a:lnTo>
                  <a:lnTo>
                    <a:pt x="2087" y="2892588"/>
                  </a:lnTo>
                  <a:lnTo>
                    <a:pt x="8236" y="2940501"/>
                  </a:lnTo>
                  <a:lnTo>
                    <a:pt x="18276" y="2987083"/>
                  </a:lnTo>
                  <a:lnTo>
                    <a:pt x="32035" y="3032165"/>
                  </a:lnTo>
                  <a:lnTo>
                    <a:pt x="49344" y="3075575"/>
                  </a:lnTo>
                  <a:lnTo>
                    <a:pt x="70031" y="3117144"/>
                  </a:lnTo>
                  <a:lnTo>
                    <a:pt x="93926" y="3156699"/>
                  </a:lnTo>
                  <a:lnTo>
                    <a:pt x="120858" y="3194071"/>
                  </a:lnTo>
                  <a:lnTo>
                    <a:pt x="150656" y="3229089"/>
                  </a:lnTo>
                  <a:lnTo>
                    <a:pt x="183149" y="3261583"/>
                  </a:lnTo>
                  <a:lnTo>
                    <a:pt x="218167" y="3291380"/>
                  </a:lnTo>
                  <a:lnTo>
                    <a:pt x="255538" y="3318312"/>
                  </a:lnTo>
                  <a:lnTo>
                    <a:pt x="295093" y="3342206"/>
                  </a:lnTo>
                  <a:lnTo>
                    <a:pt x="336660" y="3362893"/>
                  </a:lnTo>
                  <a:lnTo>
                    <a:pt x="380069" y="3380201"/>
                  </a:lnTo>
                  <a:lnTo>
                    <a:pt x="425149" y="3393960"/>
                  </a:lnTo>
                  <a:lnTo>
                    <a:pt x="471729" y="3403999"/>
                  </a:lnTo>
                  <a:lnTo>
                    <a:pt x="519638" y="3410148"/>
                  </a:lnTo>
                  <a:lnTo>
                    <a:pt x="568706" y="3412236"/>
                  </a:lnTo>
                  <a:lnTo>
                    <a:pt x="5335270" y="3412236"/>
                  </a:lnTo>
                  <a:lnTo>
                    <a:pt x="5384337" y="3410148"/>
                  </a:lnTo>
                  <a:lnTo>
                    <a:pt x="5432246" y="3403999"/>
                  </a:lnTo>
                  <a:lnTo>
                    <a:pt x="5478826" y="3393960"/>
                  </a:lnTo>
                  <a:lnTo>
                    <a:pt x="5523906" y="3380201"/>
                  </a:lnTo>
                  <a:lnTo>
                    <a:pt x="5567315" y="3362893"/>
                  </a:lnTo>
                  <a:lnTo>
                    <a:pt x="5608882" y="3342206"/>
                  </a:lnTo>
                  <a:lnTo>
                    <a:pt x="5648437" y="3318312"/>
                  </a:lnTo>
                  <a:lnTo>
                    <a:pt x="5685808" y="3291380"/>
                  </a:lnTo>
                  <a:lnTo>
                    <a:pt x="5720826" y="3261583"/>
                  </a:lnTo>
                  <a:lnTo>
                    <a:pt x="5753319" y="3229089"/>
                  </a:lnTo>
                  <a:lnTo>
                    <a:pt x="5783117" y="3194071"/>
                  </a:lnTo>
                  <a:lnTo>
                    <a:pt x="5810049" y="3156699"/>
                  </a:lnTo>
                  <a:lnTo>
                    <a:pt x="5833944" y="3117144"/>
                  </a:lnTo>
                  <a:lnTo>
                    <a:pt x="5854631" y="3075575"/>
                  </a:lnTo>
                  <a:lnTo>
                    <a:pt x="5871940" y="3032165"/>
                  </a:lnTo>
                  <a:lnTo>
                    <a:pt x="5885699" y="2987083"/>
                  </a:lnTo>
                  <a:lnTo>
                    <a:pt x="5895739" y="2940501"/>
                  </a:lnTo>
                  <a:lnTo>
                    <a:pt x="5901888" y="2892588"/>
                  </a:lnTo>
                  <a:lnTo>
                    <a:pt x="5903975" y="2843517"/>
                  </a:lnTo>
                  <a:lnTo>
                    <a:pt x="5903975" y="568705"/>
                  </a:lnTo>
                  <a:lnTo>
                    <a:pt x="5901888" y="519638"/>
                  </a:lnTo>
                  <a:lnTo>
                    <a:pt x="5895739" y="471729"/>
                  </a:lnTo>
                  <a:lnTo>
                    <a:pt x="5885699" y="425149"/>
                  </a:lnTo>
                  <a:lnTo>
                    <a:pt x="5871940" y="380069"/>
                  </a:lnTo>
                  <a:lnTo>
                    <a:pt x="5854631" y="336660"/>
                  </a:lnTo>
                  <a:lnTo>
                    <a:pt x="5833944" y="295093"/>
                  </a:lnTo>
                  <a:lnTo>
                    <a:pt x="5810049" y="255538"/>
                  </a:lnTo>
                  <a:lnTo>
                    <a:pt x="5783117" y="218167"/>
                  </a:lnTo>
                  <a:lnTo>
                    <a:pt x="5753319" y="183149"/>
                  </a:lnTo>
                  <a:lnTo>
                    <a:pt x="5720826" y="150656"/>
                  </a:lnTo>
                  <a:lnTo>
                    <a:pt x="5685808" y="120858"/>
                  </a:lnTo>
                  <a:lnTo>
                    <a:pt x="5648437" y="93926"/>
                  </a:lnTo>
                  <a:lnTo>
                    <a:pt x="5608882" y="70031"/>
                  </a:lnTo>
                  <a:lnTo>
                    <a:pt x="5567315" y="49344"/>
                  </a:lnTo>
                  <a:lnTo>
                    <a:pt x="5523906" y="32035"/>
                  </a:lnTo>
                  <a:lnTo>
                    <a:pt x="5478826" y="18276"/>
                  </a:lnTo>
                  <a:lnTo>
                    <a:pt x="5432246" y="8236"/>
                  </a:lnTo>
                  <a:lnTo>
                    <a:pt x="5384337" y="2087"/>
                  </a:lnTo>
                  <a:lnTo>
                    <a:pt x="5335270" y="0"/>
                  </a:lnTo>
                  <a:close/>
                </a:path>
              </a:pathLst>
            </a:custGeom>
            <a:solidFill>
              <a:srgbClr val="FFFFFF">
                <a:alpha val="39999"/>
              </a:srgbClr>
            </a:solidFill>
          </p:spPr>
          <p:txBody>
            <a:bodyPr wrap="square" lIns="0" tIns="0" rIns="0" bIns="0" rtlCol="0"/>
            <a:lstStyle/>
            <a:p>
              <a:pPr algn="ctr"/>
              <a:r>
                <a:rPr lang="zh-TW" altLang="en-US" sz="3000" b="1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動物造礁</a:t>
              </a:r>
              <a:endParaRPr sz="3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5" name="object 5">
              <a:extLst>
                <a:ext uri="{FF2B5EF4-FFF2-40B4-BE49-F238E27FC236}">
                  <a16:creationId xmlns:a16="http://schemas.microsoft.com/office/drawing/2014/main" id="{FFCDD148-7598-4AB4-B218-28BDFC2FA0AB}"/>
                </a:ext>
              </a:extLst>
            </p:cNvPr>
            <p:cNvSpPr/>
            <p:nvPr/>
          </p:nvSpPr>
          <p:spPr>
            <a:xfrm>
              <a:off x="6079235" y="2994660"/>
              <a:ext cx="5904230" cy="3412490"/>
            </a:xfrm>
            <a:custGeom>
              <a:avLst/>
              <a:gdLst/>
              <a:ahLst/>
              <a:cxnLst/>
              <a:rect l="l" t="t" r="r" b="b"/>
              <a:pathLst>
                <a:path w="5904230" h="3412490">
                  <a:moveTo>
                    <a:pt x="0" y="568705"/>
                  </a:moveTo>
                  <a:lnTo>
                    <a:pt x="2087" y="519638"/>
                  </a:lnTo>
                  <a:lnTo>
                    <a:pt x="8236" y="471729"/>
                  </a:lnTo>
                  <a:lnTo>
                    <a:pt x="18276" y="425149"/>
                  </a:lnTo>
                  <a:lnTo>
                    <a:pt x="32035" y="380069"/>
                  </a:lnTo>
                  <a:lnTo>
                    <a:pt x="49344" y="336660"/>
                  </a:lnTo>
                  <a:lnTo>
                    <a:pt x="70031" y="295093"/>
                  </a:lnTo>
                  <a:lnTo>
                    <a:pt x="93926" y="255538"/>
                  </a:lnTo>
                  <a:lnTo>
                    <a:pt x="120858" y="218167"/>
                  </a:lnTo>
                  <a:lnTo>
                    <a:pt x="150656" y="183149"/>
                  </a:lnTo>
                  <a:lnTo>
                    <a:pt x="183149" y="150656"/>
                  </a:lnTo>
                  <a:lnTo>
                    <a:pt x="218167" y="120858"/>
                  </a:lnTo>
                  <a:lnTo>
                    <a:pt x="255538" y="93926"/>
                  </a:lnTo>
                  <a:lnTo>
                    <a:pt x="295093" y="70031"/>
                  </a:lnTo>
                  <a:lnTo>
                    <a:pt x="336660" y="49344"/>
                  </a:lnTo>
                  <a:lnTo>
                    <a:pt x="380069" y="32035"/>
                  </a:lnTo>
                  <a:lnTo>
                    <a:pt x="425149" y="18276"/>
                  </a:lnTo>
                  <a:lnTo>
                    <a:pt x="471729" y="8236"/>
                  </a:lnTo>
                  <a:lnTo>
                    <a:pt x="519638" y="2087"/>
                  </a:lnTo>
                  <a:lnTo>
                    <a:pt x="568706" y="0"/>
                  </a:lnTo>
                  <a:lnTo>
                    <a:pt x="5335270" y="0"/>
                  </a:lnTo>
                  <a:lnTo>
                    <a:pt x="5384337" y="2087"/>
                  </a:lnTo>
                  <a:lnTo>
                    <a:pt x="5432246" y="8236"/>
                  </a:lnTo>
                  <a:lnTo>
                    <a:pt x="5478826" y="18276"/>
                  </a:lnTo>
                  <a:lnTo>
                    <a:pt x="5523906" y="32035"/>
                  </a:lnTo>
                  <a:lnTo>
                    <a:pt x="5567315" y="49344"/>
                  </a:lnTo>
                  <a:lnTo>
                    <a:pt x="5608882" y="70031"/>
                  </a:lnTo>
                  <a:lnTo>
                    <a:pt x="5648437" y="93926"/>
                  </a:lnTo>
                  <a:lnTo>
                    <a:pt x="5685808" y="120858"/>
                  </a:lnTo>
                  <a:lnTo>
                    <a:pt x="5720826" y="150656"/>
                  </a:lnTo>
                  <a:lnTo>
                    <a:pt x="5753319" y="183149"/>
                  </a:lnTo>
                  <a:lnTo>
                    <a:pt x="5783117" y="218167"/>
                  </a:lnTo>
                  <a:lnTo>
                    <a:pt x="5810049" y="255538"/>
                  </a:lnTo>
                  <a:lnTo>
                    <a:pt x="5833944" y="295093"/>
                  </a:lnTo>
                  <a:lnTo>
                    <a:pt x="5854631" y="336660"/>
                  </a:lnTo>
                  <a:lnTo>
                    <a:pt x="5871940" y="380069"/>
                  </a:lnTo>
                  <a:lnTo>
                    <a:pt x="5885699" y="425149"/>
                  </a:lnTo>
                  <a:lnTo>
                    <a:pt x="5895739" y="471729"/>
                  </a:lnTo>
                  <a:lnTo>
                    <a:pt x="5901888" y="519638"/>
                  </a:lnTo>
                  <a:lnTo>
                    <a:pt x="5903975" y="568705"/>
                  </a:lnTo>
                  <a:lnTo>
                    <a:pt x="5903975" y="2843517"/>
                  </a:lnTo>
                  <a:lnTo>
                    <a:pt x="5901888" y="2892588"/>
                  </a:lnTo>
                  <a:lnTo>
                    <a:pt x="5895739" y="2940501"/>
                  </a:lnTo>
                  <a:lnTo>
                    <a:pt x="5885699" y="2987083"/>
                  </a:lnTo>
                  <a:lnTo>
                    <a:pt x="5871940" y="3032165"/>
                  </a:lnTo>
                  <a:lnTo>
                    <a:pt x="5854631" y="3075575"/>
                  </a:lnTo>
                  <a:lnTo>
                    <a:pt x="5833944" y="3117144"/>
                  </a:lnTo>
                  <a:lnTo>
                    <a:pt x="5810049" y="3156699"/>
                  </a:lnTo>
                  <a:lnTo>
                    <a:pt x="5783117" y="3194071"/>
                  </a:lnTo>
                  <a:lnTo>
                    <a:pt x="5753319" y="3229089"/>
                  </a:lnTo>
                  <a:lnTo>
                    <a:pt x="5720826" y="3261583"/>
                  </a:lnTo>
                  <a:lnTo>
                    <a:pt x="5685808" y="3291380"/>
                  </a:lnTo>
                  <a:lnTo>
                    <a:pt x="5648437" y="3318312"/>
                  </a:lnTo>
                  <a:lnTo>
                    <a:pt x="5608882" y="3342206"/>
                  </a:lnTo>
                  <a:lnTo>
                    <a:pt x="5567315" y="3362893"/>
                  </a:lnTo>
                  <a:lnTo>
                    <a:pt x="5523906" y="3380201"/>
                  </a:lnTo>
                  <a:lnTo>
                    <a:pt x="5478826" y="3393960"/>
                  </a:lnTo>
                  <a:lnTo>
                    <a:pt x="5432246" y="3403999"/>
                  </a:lnTo>
                  <a:lnTo>
                    <a:pt x="5384337" y="3410148"/>
                  </a:lnTo>
                  <a:lnTo>
                    <a:pt x="5335270" y="3412236"/>
                  </a:lnTo>
                  <a:lnTo>
                    <a:pt x="568706" y="3412236"/>
                  </a:lnTo>
                  <a:lnTo>
                    <a:pt x="519638" y="3410148"/>
                  </a:lnTo>
                  <a:lnTo>
                    <a:pt x="471729" y="3403999"/>
                  </a:lnTo>
                  <a:lnTo>
                    <a:pt x="425149" y="3393960"/>
                  </a:lnTo>
                  <a:lnTo>
                    <a:pt x="380069" y="3380201"/>
                  </a:lnTo>
                  <a:lnTo>
                    <a:pt x="336660" y="3362893"/>
                  </a:lnTo>
                  <a:lnTo>
                    <a:pt x="295093" y="3342206"/>
                  </a:lnTo>
                  <a:lnTo>
                    <a:pt x="255538" y="3318312"/>
                  </a:lnTo>
                  <a:lnTo>
                    <a:pt x="218167" y="3291380"/>
                  </a:lnTo>
                  <a:lnTo>
                    <a:pt x="183149" y="3261583"/>
                  </a:lnTo>
                  <a:lnTo>
                    <a:pt x="150656" y="3229089"/>
                  </a:lnTo>
                  <a:lnTo>
                    <a:pt x="120858" y="3194071"/>
                  </a:lnTo>
                  <a:lnTo>
                    <a:pt x="93926" y="3156699"/>
                  </a:lnTo>
                  <a:lnTo>
                    <a:pt x="70031" y="3117144"/>
                  </a:lnTo>
                  <a:lnTo>
                    <a:pt x="49344" y="3075575"/>
                  </a:lnTo>
                  <a:lnTo>
                    <a:pt x="32035" y="3032165"/>
                  </a:lnTo>
                  <a:lnTo>
                    <a:pt x="18276" y="2987083"/>
                  </a:lnTo>
                  <a:lnTo>
                    <a:pt x="8236" y="2940501"/>
                  </a:lnTo>
                  <a:lnTo>
                    <a:pt x="2087" y="2892588"/>
                  </a:lnTo>
                  <a:lnTo>
                    <a:pt x="0" y="2843517"/>
                  </a:lnTo>
                  <a:lnTo>
                    <a:pt x="0" y="568705"/>
                  </a:lnTo>
                  <a:close/>
                </a:path>
              </a:pathLst>
            </a:custGeom>
            <a:ln w="76200">
              <a:solidFill>
                <a:srgbClr val="FFFF00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pic>
        <p:nvPicPr>
          <p:cNvPr id="36" name="圖片 35">
            <a:extLst>
              <a:ext uri="{FF2B5EF4-FFF2-40B4-BE49-F238E27FC236}">
                <a16:creationId xmlns:a16="http://schemas.microsoft.com/office/drawing/2014/main" id="{1B388225-5DBE-41E1-ABDF-DC2B1314552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5328" y="481669"/>
            <a:ext cx="1565910" cy="1665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0632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7250"/>
            <a:ext cx="9142857" cy="5143498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0" y="4360544"/>
            <a:ext cx="9080183" cy="1640205"/>
            <a:chOff x="0" y="4671059"/>
            <a:chExt cx="12106910" cy="2186940"/>
          </a:xfrm>
        </p:grpSpPr>
        <p:sp>
          <p:nvSpPr>
            <p:cNvPr id="4" name="object 4"/>
            <p:cNvSpPr/>
            <p:nvPr/>
          </p:nvSpPr>
          <p:spPr>
            <a:xfrm>
              <a:off x="7853171" y="5362955"/>
              <a:ext cx="4074160" cy="1013460"/>
            </a:xfrm>
            <a:custGeom>
              <a:avLst/>
              <a:gdLst/>
              <a:ahLst/>
              <a:cxnLst/>
              <a:rect l="l" t="t" r="r" b="b"/>
              <a:pathLst>
                <a:path w="4074159" h="1013460">
                  <a:moveTo>
                    <a:pt x="4073652" y="0"/>
                  </a:moveTo>
                  <a:lnTo>
                    <a:pt x="4064634" y="0"/>
                  </a:lnTo>
                  <a:lnTo>
                    <a:pt x="3893057" y="28448"/>
                  </a:lnTo>
                  <a:lnTo>
                    <a:pt x="3718432" y="60198"/>
                  </a:lnTo>
                  <a:lnTo>
                    <a:pt x="3357118" y="129794"/>
                  </a:lnTo>
                  <a:lnTo>
                    <a:pt x="2977769" y="212217"/>
                  </a:lnTo>
                  <a:lnTo>
                    <a:pt x="2580258" y="307200"/>
                  </a:lnTo>
                  <a:lnTo>
                    <a:pt x="2216023" y="399046"/>
                  </a:lnTo>
                  <a:lnTo>
                    <a:pt x="1192276" y="630250"/>
                  </a:lnTo>
                  <a:lnTo>
                    <a:pt x="879221" y="693585"/>
                  </a:lnTo>
                  <a:lnTo>
                    <a:pt x="282955" y="804430"/>
                  </a:lnTo>
                  <a:lnTo>
                    <a:pt x="0" y="851941"/>
                  </a:lnTo>
                  <a:lnTo>
                    <a:pt x="382397" y="905776"/>
                  </a:lnTo>
                  <a:lnTo>
                    <a:pt x="562991" y="927950"/>
                  </a:lnTo>
                  <a:lnTo>
                    <a:pt x="912241" y="965949"/>
                  </a:lnTo>
                  <a:lnTo>
                    <a:pt x="1237487" y="991285"/>
                  </a:lnTo>
                  <a:lnTo>
                    <a:pt x="1393952" y="1000785"/>
                  </a:lnTo>
                  <a:lnTo>
                    <a:pt x="1547622" y="1007122"/>
                  </a:lnTo>
                  <a:lnTo>
                    <a:pt x="1836547" y="1013460"/>
                  </a:lnTo>
                  <a:lnTo>
                    <a:pt x="1975103" y="1013460"/>
                  </a:lnTo>
                  <a:lnTo>
                    <a:pt x="2243074" y="1007122"/>
                  </a:lnTo>
                  <a:lnTo>
                    <a:pt x="2369566" y="1000785"/>
                  </a:lnTo>
                  <a:lnTo>
                    <a:pt x="2610357" y="981786"/>
                  </a:lnTo>
                  <a:lnTo>
                    <a:pt x="2727832" y="969124"/>
                  </a:lnTo>
                  <a:lnTo>
                    <a:pt x="2950591" y="937450"/>
                  </a:lnTo>
                  <a:lnTo>
                    <a:pt x="3161410" y="899439"/>
                  </a:lnTo>
                  <a:lnTo>
                    <a:pt x="3360038" y="855103"/>
                  </a:lnTo>
                  <a:lnTo>
                    <a:pt x="3549777" y="804430"/>
                  </a:lnTo>
                  <a:lnTo>
                    <a:pt x="3730371" y="747420"/>
                  </a:lnTo>
                  <a:lnTo>
                    <a:pt x="3902075" y="684085"/>
                  </a:lnTo>
                  <a:lnTo>
                    <a:pt x="4067682" y="617575"/>
                  </a:lnTo>
                  <a:lnTo>
                    <a:pt x="4073652" y="614413"/>
                  </a:lnTo>
                  <a:lnTo>
                    <a:pt x="4073652" y="0"/>
                  </a:lnTo>
                  <a:close/>
                </a:path>
              </a:pathLst>
            </a:custGeom>
            <a:solidFill>
              <a:srgbClr val="ACCAF8">
                <a:alpha val="29019"/>
              </a:srgbClr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5" name="object 5"/>
            <p:cNvSpPr/>
            <p:nvPr/>
          </p:nvSpPr>
          <p:spPr>
            <a:xfrm>
              <a:off x="2997707" y="5181599"/>
              <a:ext cx="7853680" cy="1207135"/>
            </a:xfrm>
            <a:custGeom>
              <a:avLst/>
              <a:gdLst/>
              <a:ahLst/>
              <a:cxnLst/>
              <a:rect l="l" t="t" r="r" b="b"/>
              <a:pathLst>
                <a:path w="7853680" h="1207135">
                  <a:moveTo>
                    <a:pt x="1207516" y="0"/>
                  </a:moveTo>
                  <a:lnTo>
                    <a:pt x="969644" y="0"/>
                  </a:lnTo>
                  <a:lnTo>
                    <a:pt x="746759" y="6350"/>
                  </a:lnTo>
                  <a:lnTo>
                    <a:pt x="538988" y="15875"/>
                  </a:lnTo>
                  <a:lnTo>
                    <a:pt x="346329" y="31623"/>
                  </a:lnTo>
                  <a:lnTo>
                    <a:pt x="165608" y="50673"/>
                  </a:lnTo>
                  <a:lnTo>
                    <a:pt x="0" y="76072"/>
                  </a:lnTo>
                  <a:lnTo>
                    <a:pt x="472694" y="136271"/>
                  </a:lnTo>
                  <a:lnTo>
                    <a:pt x="981582" y="221741"/>
                  </a:lnTo>
                  <a:lnTo>
                    <a:pt x="1526667" y="332613"/>
                  </a:lnTo>
                  <a:lnTo>
                    <a:pt x="1815719" y="395986"/>
                  </a:lnTo>
                  <a:lnTo>
                    <a:pt x="2643759" y="598754"/>
                  </a:lnTo>
                  <a:lnTo>
                    <a:pt x="3625469" y="817346"/>
                  </a:lnTo>
                  <a:lnTo>
                    <a:pt x="3857371" y="861694"/>
                  </a:lnTo>
                  <a:lnTo>
                    <a:pt x="4077208" y="906043"/>
                  </a:lnTo>
                  <a:lnTo>
                    <a:pt x="4293997" y="947229"/>
                  </a:lnTo>
                  <a:lnTo>
                    <a:pt x="4709541" y="1016927"/>
                  </a:lnTo>
                  <a:lnTo>
                    <a:pt x="4908169" y="1048613"/>
                  </a:lnTo>
                  <a:lnTo>
                    <a:pt x="5287645" y="1099299"/>
                  </a:lnTo>
                  <a:lnTo>
                    <a:pt x="5645912" y="1143647"/>
                  </a:lnTo>
                  <a:lnTo>
                    <a:pt x="5817616" y="1159484"/>
                  </a:lnTo>
                  <a:lnTo>
                    <a:pt x="6142863" y="1184833"/>
                  </a:lnTo>
                  <a:lnTo>
                    <a:pt x="6299454" y="1194333"/>
                  </a:lnTo>
                  <a:lnTo>
                    <a:pt x="6600571" y="1207008"/>
                  </a:lnTo>
                  <a:lnTo>
                    <a:pt x="6880606" y="1207008"/>
                  </a:lnTo>
                  <a:lnTo>
                    <a:pt x="7145528" y="1200670"/>
                  </a:lnTo>
                  <a:lnTo>
                    <a:pt x="7272020" y="1194333"/>
                  </a:lnTo>
                  <a:lnTo>
                    <a:pt x="7395464" y="1184833"/>
                  </a:lnTo>
                  <a:lnTo>
                    <a:pt x="7744714" y="1146810"/>
                  </a:lnTo>
                  <a:lnTo>
                    <a:pt x="7853172" y="1130973"/>
                  </a:lnTo>
                  <a:lnTo>
                    <a:pt x="7503922" y="1086624"/>
                  </a:lnTo>
                  <a:lnTo>
                    <a:pt x="7133463" y="1032763"/>
                  </a:lnTo>
                  <a:lnTo>
                    <a:pt x="6329553" y="893381"/>
                  </a:lnTo>
                  <a:lnTo>
                    <a:pt x="5432171" y="706462"/>
                  </a:lnTo>
                  <a:lnTo>
                    <a:pt x="4037965" y="373761"/>
                  </a:lnTo>
                  <a:lnTo>
                    <a:pt x="3658616" y="291465"/>
                  </a:lnTo>
                  <a:lnTo>
                    <a:pt x="3297301" y="221741"/>
                  </a:lnTo>
                  <a:lnTo>
                    <a:pt x="3122549" y="190119"/>
                  </a:lnTo>
                  <a:lnTo>
                    <a:pt x="2950972" y="161544"/>
                  </a:lnTo>
                  <a:lnTo>
                    <a:pt x="2785364" y="136271"/>
                  </a:lnTo>
                  <a:lnTo>
                    <a:pt x="2306574" y="72897"/>
                  </a:lnTo>
                  <a:lnTo>
                    <a:pt x="2008505" y="44323"/>
                  </a:lnTo>
                  <a:lnTo>
                    <a:pt x="1728470" y="22225"/>
                  </a:lnTo>
                  <a:lnTo>
                    <a:pt x="1460372" y="6350"/>
                  </a:lnTo>
                  <a:lnTo>
                    <a:pt x="1207516" y="0"/>
                  </a:lnTo>
                  <a:close/>
                </a:path>
              </a:pathLst>
            </a:custGeom>
            <a:solidFill>
              <a:srgbClr val="ACCAF8">
                <a:alpha val="39999"/>
              </a:srgbClr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6" name="object 6"/>
            <p:cNvSpPr/>
            <p:nvPr/>
          </p:nvSpPr>
          <p:spPr>
            <a:xfrm>
              <a:off x="3294126" y="5180837"/>
              <a:ext cx="8624570" cy="1117600"/>
            </a:xfrm>
            <a:custGeom>
              <a:avLst/>
              <a:gdLst/>
              <a:ahLst/>
              <a:cxnLst/>
              <a:rect l="l" t="t" r="r" b="b"/>
              <a:pathLst>
                <a:path w="8624570" h="1117600">
                  <a:moveTo>
                    <a:pt x="0" y="129159"/>
                  </a:moveTo>
                  <a:lnTo>
                    <a:pt x="27050" y="122809"/>
                  </a:lnTo>
                  <a:lnTo>
                    <a:pt x="108458" y="106934"/>
                  </a:lnTo>
                  <a:lnTo>
                    <a:pt x="246887" y="84836"/>
                  </a:lnTo>
                  <a:lnTo>
                    <a:pt x="337312" y="72136"/>
                  </a:lnTo>
                  <a:lnTo>
                    <a:pt x="442595" y="59436"/>
                  </a:lnTo>
                  <a:lnTo>
                    <a:pt x="560070" y="49911"/>
                  </a:lnTo>
                  <a:lnTo>
                    <a:pt x="695578" y="40512"/>
                  </a:lnTo>
                  <a:lnTo>
                    <a:pt x="843152" y="30987"/>
                  </a:lnTo>
                  <a:lnTo>
                    <a:pt x="1008761" y="24637"/>
                  </a:lnTo>
                  <a:lnTo>
                    <a:pt x="1189482" y="21462"/>
                  </a:lnTo>
                  <a:lnTo>
                    <a:pt x="1385189" y="18287"/>
                  </a:lnTo>
                  <a:lnTo>
                    <a:pt x="1596009" y="21462"/>
                  </a:lnTo>
                  <a:lnTo>
                    <a:pt x="1821814" y="27812"/>
                  </a:lnTo>
                  <a:lnTo>
                    <a:pt x="2065782" y="40512"/>
                  </a:lnTo>
                  <a:lnTo>
                    <a:pt x="2324735" y="56261"/>
                  </a:lnTo>
                  <a:lnTo>
                    <a:pt x="2598674" y="81661"/>
                  </a:lnTo>
                  <a:lnTo>
                    <a:pt x="2890774" y="110109"/>
                  </a:lnTo>
                  <a:lnTo>
                    <a:pt x="3201035" y="144906"/>
                  </a:lnTo>
                  <a:lnTo>
                    <a:pt x="3526154" y="186055"/>
                  </a:lnTo>
                  <a:lnTo>
                    <a:pt x="3869435" y="236728"/>
                  </a:lnTo>
                  <a:lnTo>
                    <a:pt x="4227830" y="293750"/>
                  </a:lnTo>
                  <a:lnTo>
                    <a:pt x="4604258" y="360299"/>
                  </a:lnTo>
                  <a:lnTo>
                    <a:pt x="4998720" y="439445"/>
                  </a:lnTo>
                  <a:lnTo>
                    <a:pt x="5411216" y="524941"/>
                  </a:lnTo>
                  <a:lnTo>
                    <a:pt x="5841873" y="619937"/>
                  </a:lnTo>
                  <a:lnTo>
                    <a:pt x="6290564" y="727608"/>
                  </a:lnTo>
                  <a:lnTo>
                    <a:pt x="6757289" y="844765"/>
                  </a:lnTo>
                  <a:lnTo>
                    <a:pt x="7242048" y="974598"/>
                  </a:lnTo>
                  <a:lnTo>
                    <a:pt x="7744968" y="1117092"/>
                  </a:lnTo>
                </a:path>
                <a:path w="8624570" h="1117600">
                  <a:moveTo>
                    <a:pt x="3939540" y="925068"/>
                  </a:moveTo>
                  <a:lnTo>
                    <a:pt x="4075049" y="887056"/>
                  </a:lnTo>
                  <a:lnTo>
                    <a:pt x="4445381" y="788847"/>
                  </a:lnTo>
                  <a:lnTo>
                    <a:pt x="4701285" y="722312"/>
                  </a:lnTo>
                  <a:lnTo>
                    <a:pt x="4996307" y="649452"/>
                  </a:lnTo>
                  <a:lnTo>
                    <a:pt x="5324475" y="570242"/>
                  </a:lnTo>
                  <a:lnTo>
                    <a:pt x="5676773" y="484708"/>
                  </a:lnTo>
                  <a:lnTo>
                    <a:pt x="6050153" y="402336"/>
                  </a:lnTo>
                  <a:lnTo>
                    <a:pt x="6432423" y="319913"/>
                  </a:lnTo>
                  <a:lnTo>
                    <a:pt x="6823837" y="243967"/>
                  </a:lnTo>
                  <a:lnTo>
                    <a:pt x="7212203" y="171069"/>
                  </a:lnTo>
                  <a:lnTo>
                    <a:pt x="7404989" y="139446"/>
                  </a:lnTo>
                  <a:lnTo>
                    <a:pt x="7591679" y="107696"/>
                  </a:lnTo>
                  <a:lnTo>
                    <a:pt x="7778242" y="82423"/>
                  </a:lnTo>
                  <a:lnTo>
                    <a:pt x="7958963" y="57023"/>
                  </a:lnTo>
                  <a:lnTo>
                    <a:pt x="8136508" y="37973"/>
                  </a:lnTo>
                  <a:lnTo>
                    <a:pt x="8305165" y="22225"/>
                  </a:lnTo>
                  <a:lnTo>
                    <a:pt x="8467725" y="9525"/>
                  </a:lnTo>
                  <a:lnTo>
                    <a:pt x="862431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7" name="object 7"/>
            <p:cNvSpPr/>
            <p:nvPr/>
          </p:nvSpPr>
          <p:spPr>
            <a:xfrm>
              <a:off x="0" y="5157215"/>
              <a:ext cx="11927205" cy="1701164"/>
            </a:xfrm>
            <a:custGeom>
              <a:avLst/>
              <a:gdLst/>
              <a:ahLst/>
              <a:cxnLst/>
              <a:rect l="l" t="t" r="r" b="b"/>
              <a:pathLst>
                <a:path w="11927205" h="1701165">
                  <a:moveTo>
                    <a:pt x="1788160" y="0"/>
                  </a:moveTo>
                  <a:lnTo>
                    <a:pt x="1571371" y="0"/>
                  </a:lnTo>
                  <a:lnTo>
                    <a:pt x="1366647" y="6349"/>
                  </a:lnTo>
                  <a:lnTo>
                    <a:pt x="1173886" y="15874"/>
                  </a:lnTo>
                  <a:lnTo>
                    <a:pt x="824598" y="47497"/>
                  </a:lnTo>
                  <a:lnTo>
                    <a:pt x="664997" y="69722"/>
                  </a:lnTo>
                  <a:lnTo>
                    <a:pt x="520458" y="91820"/>
                  </a:lnTo>
                  <a:lnTo>
                    <a:pt x="384962" y="117220"/>
                  </a:lnTo>
                  <a:lnTo>
                    <a:pt x="264515" y="145795"/>
                  </a:lnTo>
                  <a:lnTo>
                    <a:pt x="150088" y="171068"/>
                  </a:lnTo>
                  <a:lnTo>
                    <a:pt x="50718" y="199643"/>
                  </a:lnTo>
                  <a:lnTo>
                    <a:pt x="0" y="215615"/>
                  </a:lnTo>
                  <a:lnTo>
                    <a:pt x="0" y="1700782"/>
                  </a:lnTo>
                  <a:lnTo>
                    <a:pt x="11926824" y="1700782"/>
                  </a:lnTo>
                  <a:lnTo>
                    <a:pt x="11926824" y="1207071"/>
                  </a:lnTo>
                  <a:lnTo>
                    <a:pt x="9746742" y="1207071"/>
                  </a:lnTo>
                  <a:lnTo>
                    <a:pt x="9551035" y="1203909"/>
                  </a:lnTo>
                  <a:lnTo>
                    <a:pt x="9346184" y="1197571"/>
                  </a:lnTo>
                  <a:lnTo>
                    <a:pt x="9135491" y="1188072"/>
                  </a:lnTo>
                  <a:lnTo>
                    <a:pt x="8915654" y="1172222"/>
                  </a:lnTo>
                  <a:lnTo>
                    <a:pt x="8442833" y="1124699"/>
                  </a:lnTo>
                  <a:lnTo>
                    <a:pt x="7933944" y="1058176"/>
                  </a:lnTo>
                  <a:lnTo>
                    <a:pt x="7662926" y="1016990"/>
                  </a:lnTo>
                  <a:lnTo>
                    <a:pt x="7379970" y="969467"/>
                  </a:lnTo>
                  <a:lnTo>
                    <a:pt x="7087870" y="915606"/>
                  </a:lnTo>
                  <a:lnTo>
                    <a:pt x="6464554" y="792048"/>
                  </a:lnTo>
                  <a:lnTo>
                    <a:pt x="5793105" y="643140"/>
                  </a:lnTo>
                  <a:lnTo>
                    <a:pt x="5437759" y="560768"/>
                  </a:lnTo>
                  <a:lnTo>
                    <a:pt x="4700016" y="380237"/>
                  </a:lnTo>
                  <a:lnTo>
                    <a:pt x="4004437" y="234441"/>
                  </a:lnTo>
                  <a:lnTo>
                    <a:pt x="3679190" y="177418"/>
                  </a:lnTo>
                  <a:lnTo>
                    <a:pt x="3369055" y="129920"/>
                  </a:lnTo>
                  <a:lnTo>
                    <a:pt x="3070987" y="88645"/>
                  </a:lnTo>
                  <a:lnTo>
                    <a:pt x="2787904" y="57022"/>
                  </a:lnTo>
                  <a:lnTo>
                    <a:pt x="2519934" y="31622"/>
                  </a:lnTo>
                  <a:lnTo>
                    <a:pt x="2020062" y="3174"/>
                  </a:lnTo>
                  <a:lnTo>
                    <a:pt x="1788160" y="0"/>
                  </a:lnTo>
                  <a:close/>
                </a:path>
                <a:path w="11927205" h="1701165">
                  <a:moveTo>
                    <a:pt x="11926824" y="807885"/>
                  </a:moveTo>
                  <a:lnTo>
                    <a:pt x="11806428" y="858570"/>
                  </a:lnTo>
                  <a:lnTo>
                    <a:pt x="11692001" y="902931"/>
                  </a:lnTo>
                  <a:lnTo>
                    <a:pt x="11571478" y="944117"/>
                  </a:lnTo>
                  <a:lnTo>
                    <a:pt x="11321542" y="1020152"/>
                  </a:lnTo>
                  <a:lnTo>
                    <a:pt x="11189081" y="1055001"/>
                  </a:lnTo>
                  <a:lnTo>
                    <a:pt x="10912094" y="1112037"/>
                  </a:lnTo>
                  <a:lnTo>
                    <a:pt x="10764520" y="1137373"/>
                  </a:lnTo>
                  <a:lnTo>
                    <a:pt x="10451338" y="1175397"/>
                  </a:lnTo>
                  <a:lnTo>
                    <a:pt x="10114153" y="1200734"/>
                  </a:lnTo>
                  <a:lnTo>
                    <a:pt x="9933432" y="1207071"/>
                  </a:lnTo>
                  <a:lnTo>
                    <a:pt x="11926824" y="1207071"/>
                  </a:lnTo>
                  <a:lnTo>
                    <a:pt x="11926824" y="807885"/>
                  </a:lnTo>
                  <a:close/>
                </a:path>
              </a:pathLst>
            </a:custGeom>
            <a:solidFill>
              <a:srgbClr val="FFFFFF">
                <a:alpha val="61175"/>
              </a:srgbClr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8" name="object 8"/>
            <p:cNvSpPr/>
            <p:nvPr/>
          </p:nvSpPr>
          <p:spPr>
            <a:xfrm>
              <a:off x="152400" y="4675631"/>
              <a:ext cx="11950065" cy="2062480"/>
            </a:xfrm>
            <a:custGeom>
              <a:avLst/>
              <a:gdLst/>
              <a:ahLst/>
              <a:cxnLst/>
              <a:rect l="l" t="t" r="r" b="b"/>
              <a:pathLst>
                <a:path w="11950065" h="2062479">
                  <a:moveTo>
                    <a:pt x="11949684" y="0"/>
                  </a:moveTo>
                  <a:lnTo>
                    <a:pt x="0" y="0"/>
                  </a:lnTo>
                  <a:lnTo>
                    <a:pt x="0" y="2061972"/>
                  </a:lnTo>
                  <a:lnTo>
                    <a:pt x="11949684" y="2061972"/>
                  </a:lnTo>
                  <a:lnTo>
                    <a:pt x="11949684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9" name="object 9"/>
            <p:cNvSpPr/>
            <p:nvPr/>
          </p:nvSpPr>
          <p:spPr>
            <a:xfrm>
              <a:off x="152400" y="4675631"/>
              <a:ext cx="11950065" cy="2062480"/>
            </a:xfrm>
            <a:custGeom>
              <a:avLst/>
              <a:gdLst/>
              <a:ahLst/>
              <a:cxnLst/>
              <a:rect l="l" t="t" r="r" b="b"/>
              <a:pathLst>
                <a:path w="11950065" h="2062479">
                  <a:moveTo>
                    <a:pt x="0" y="2061972"/>
                  </a:moveTo>
                  <a:lnTo>
                    <a:pt x="11949684" y="2061972"/>
                  </a:lnTo>
                  <a:lnTo>
                    <a:pt x="11949684" y="0"/>
                  </a:lnTo>
                  <a:lnTo>
                    <a:pt x="0" y="0"/>
                  </a:lnTo>
                  <a:lnTo>
                    <a:pt x="0" y="2061972"/>
                  </a:lnTo>
                  <a:close/>
                </a:path>
              </a:pathLst>
            </a:custGeom>
            <a:ln w="9144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173812" y="4375462"/>
            <a:ext cx="8706803" cy="984950"/>
          </a:xfrm>
          <a:prstGeom prst="rect">
            <a:avLst/>
          </a:prstGeom>
        </p:spPr>
        <p:txBody>
          <a:bodyPr vert="horz" wrap="square" lIns="0" tIns="5715" rIns="0" bIns="0" rtlCol="0">
            <a:spAutoFit/>
          </a:bodyPr>
          <a:lstStyle/>
          <a:p>
            <a:pPr marL="9525" marR="3810">
              <a:lnSpc>
                <a:spcPct val="100699"/>
              </a:lnSpc>
              <a:spcBef>
                <a:spcPts val="45"/>
              </a:spcBef>
            </a:pPr>
            <a:r>
              <a:rPr sz="2700" spc="-4" dirty="0">
                <a:latin typeface="Microsoft JhengHei"/>
                <a:cs typeface="Microsoft JhengHei"/>
              </a:rPr>
              <a:t>有造礁功能的藻類統</a:t>
            </a:r>
            <a:r>
              <a:rPr sz="2700" dirty="0">
                <a:latin typeface="Microsoft JhengHei"/>
                <a:cs typeface="Microsoft JhengHei"/>
              </a:rPr>
              <a:t>稱</a:t>
            </a:r>
            <a:r>
              <a:rPr sz="3600" spc="-4" dirty="0">
                <a:solidFill>
                  <a:srgbClr val="417A85"/>
                </a:solidFill>
                <a:latin typeface="Microsoft JhengHei"/>
                <a:cs typeface="Microsoft JhengHei"/>
              </a:rPr>
              <a:t>石灰藻，</a:t>
            </a:r>
            <a:r>
              <a:rPr sz="2700" spc="-4" dirty="0">
                <a:latin typeface="Microsoft JhengHei"/>
                <a:cs typeface="Microsoft JhengHei"/>
              </a:rPr>
              <a:t>藻體呈紫紅色，約一年 </a:t>
            </a:r>
            <a:r>
              <a:rPr sz="2700" dirty="0">
                <a:latin typeface="Microsoft JhengHei"/>
                <a:cs typeface="Microsoft JhengHei"/>
              </a:rPr>
              <a:t>長一層。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8651177" y="5547741"/>
            <a:ext cx="337185" cy="332303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>
              <a:spcBef>
                <a:spcPts val="71"/>
              </a:spcBef>
            </a:pPr>
            <a:r>
              <a:rPr sz="2100" b="1" spc="-4" dirty="0">
                <a:solidFill>
                  <a:srgbClr val="232852"/>
                </a:solidFill>
                <a:latin typeface="Microsoft JhengHei"/>
                <a:cs typeface="Microsoft JhengHei"/>
              </a:rPr>
              <a:t>10</a:t>
            </a:r>
            <a:endParaRPr sz="2100">
              <a:latin typeface="Microsoft JhengHei"/>
              <a:cs typeface="Microsoft JhengHei"/>
            </a:endParaRPr>
          </a:p>
        </p:txBody>
      </p:sp>
    </p:spTree>
    <p:extLst>
      <p:ext uri="{BB962C8B-B14F-4D97-AF65-F5344CB8AC3E}">
        <p14:creationId xmlns:p14="http://schemas.microsoft.com/office/powerpoint/2010/main" val="17411943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6217215"/>
              </p:ext>
            </p:extLst>
          </p:nvPr>
        </p:nvGraphicFramePr>
        <p:xfrm>
          <a:off x="407194" y="1124744"/>
          <a:ext cx="8317230" cy="491825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481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606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084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3433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2400" b="1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Microsoft JhengHei"/>
                        </a:rPr>
                        <a:t>珊瑚礁</a:t>
                      </a:r>
                      <a:endParaRPr sz="24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Microsoft JhengHei"/>
                      </a:endParaRPr>
                    </a:p>
                  </a:txBody>
                  <a:tcPr marL="0" marR="0" marT="25718" marB="0">
                    <a:lnL>
                      <a:noFill/>
                    </a:lnL>
                    <a:lnR w="12700">
                      <a:noFill/>
                      <a:prstDash val="solid"/>
                    </a:lnR>
                    <a:lnT w="12700">
                      <a:noFill/>
                      <a:prstDash val="solid"/>
                    </a:lnT>
                    <a:lnB w="38100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2400" b="1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Microsoft JhengHei"/>
                        </a:rPr>
                        <a:t>藻礁</a:t>
                      </a:r>
                      <a:endParaRPr sz="2400" dirty="0">
                        <a:solidFill>
                          <a:srgbClr val="FF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Microsoft JhengHei"/>
                      </a:endParaRPr>
                    </a:p>
                  </a:txBody>
                  <a:tcPr marL="0" marR="0" marT="25718" marB="0">
                    <a:lnL w="12700">
                      <a:noFill/>
                      <a:prstDash val="solid"/>
                    </a:lnL>
                    <a:lnR w="12700">
                      <a:noFill/>
                      <a:prstDash val="solid"/>
                    </a:lnR>
                    <a:lnT w="12700">
                      <a:noFill/>
                      <a:prstDash val="solid"/>
                    </a:lnT>
                    <a:lnB w="38100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0576">
                <a:tc>
                  <a:txBody>
                    <a:bodyPr/>
                    <a:lstStyle/>
                    <a:p>
                      <a:pPr marL="228600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2400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Microsoft JhengHei"/>
                        </a:rPr>
                        <a:t>異</a:t>
                      </a:r>
                    </a:p>
                  </a:txBody>
                  <a:tcPr marL="0" marR="0" marT="25718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1115"/>
                        </a:spcBef>
                      </a:pPr>
                      <a:r>
                        <a:rPr sz="17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SimSun"/>
                        </a:rPr>
                        <a:t>◎</a:t>
                      </a:r>
                      <a:r>
                        <a:rPr sz="1700" spc="-5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SimSun"/>
                        </a:rPr>
                        <a:t>「動</a:t>
                      </a:r>
                      <a:r>
                        <a:rPr sz="17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SimSun"/>
                        </a:rPr>
                        <a:t>物</a:t>
                      </a:r>
                      <a:r>
                        <a:rPr sz="1700" spc="-5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SimSun"/>
                        </a:rPr>
                        <a:t>」</a:t>
                      </a:r>
                      <a:r>
                        <a:rPr sz="17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SimSun"/>
                        </a:rPr>
                        <a:t>造</a:t>
                      </a:r>
                      <a:r>
                        <a:rPr sz="1700" spc="-5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SimSun"/>
                        </a:rPr>
                        <a:t>礁</a:t>
                      </a:r>
                      <a:endParaRPr sz="17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SimSun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</a:pPr>
                      <a:r>
                        <a:rPr sz="17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SimSun"/>
                        </a:rPr>
                        <a:t>◎</a:t>
                      </a:r>
                      <a:r>
                        <a:rPr sz="1700" spc="-5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SimSun"/>
                        </a:rPr>
                        <a:t>水質清澈</a:t>
                      </a:r>
                      <a:r>
                        <a:rPr sz="17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SimSun"/>
                        </a:rPr>
                        <a:t>的</a:t>
                      </a:r>
                      <a:r>
                        <a:rPr sz="1700" spc="-5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SimSun"/>
                        </a:rPr>
                        <a:t>海域</a:t>
                      </a:r>
                      <a:endParaRPr sz="17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SimSun"/>
                      </a:endParaRPr>
                    </a:p>
                  </a:txBody>
                  <a:tcPr marL="0" marR="0" marT="106204" marB="0">
                    <a:lnL>
                      <a:noFill/>
                    </a:lnL>
                    <a:lnR w="12700">
                      <a:noFill/>
                      <a:prstDash val="solid"/>
                    </a:lnR>
                    <a:lnT w="38100">
                      <a:noFill/>
                      <a:prstDash val="soli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7E7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1115"/>
                        </a:spcBef>
                      </a:pPr>
                      <a:r>
                        <a:rPr sz="17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SimSun"/>
                        </a:rPr>
                        <a:t>◎</a:t>
                      </a:r>
                      <a:r>
                        <a:rPr sz="1700" spc="-5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SimSun"/>
                        </a:rPr>
                        <a:t>「植</a:t>
                      </a:r>
                      <a:r>
                        <a:rPr sz="17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SimSun"/>
                        </a:rPr>
                        <a:t>物</a:t>
                      </a:r>
                      <a:r>
                        <a:rPr sz="1700" spc="-5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SimSun"/>
                        </a:rPr>
                        <a:t>」</a:t>
                      </a:r>
                      <a:r>
                        <a:rPr sz="17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SimSun"/>
                        </a:rPr>
                        <a:t>造</a:t>
                      </a:r>
                      <a:r>
                        <a:rPr sz="1700" spc="-5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SimSun"/>
                        </a:rPr>
                        <a:t>礁</a:t>
                      </a:r>
                      <a:endParaRPr sz="17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SimSun"/>
                      </a:endParaRPr>
                    </a:p>
                    <a:p>
                      <a:pPr marL="92075">
                        <a:lnSpc>
                          <a:spcPct val="100000"/>
                        </a:lnSpc>
                      </a:pPr>
                      <a:r>
                        <a:rPr sz="17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SimSun"/>
                        </a:rPr>
                        <a:t>◎</a:t>
                      </a:r>
                      <a:r>
                        <a:rPr sz="1700" spc="-5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SimSun"/>
                        </a:rPr>
                        <a:t>能在較一</a:t>
                      </a:r>
                      <a:r>
                        <a:rPr sz="17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SimSun"/>
                        </a:rPr>
                        <a:t>般</a:t>
                      </a:r>
                      <a:r>
                        <a:rPr sz="1700" spc="-5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SimSun"/>
                        </a:rPr>
                        <a:t>的環境裡</a:t>
                      </a:r>
                      <a:r>
                        <a:rPr sz="17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SimSun"/>
                        </a:rPr>
                        <a:t>自</a:t>
                      </a:r>
                      <a:r>
                        <a:rPr sz="1700" spc="-5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SimSun"/>
                        </a:rPr>
                        <a:t>成一片</a:t>
                      </a:r>
                      <a:endParaRPr sz="17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SimSun"/>
                      </a:endParaRPr>
                    </a:p>
                  </a:txBody>
                  <a:tcPr marL="0" marR="0" marT="106204" marB="0">
                    <a:lnL w="12700">
                      <a:noFill/>
                      <a:prstDash val="solid"/>
                    </a:lnL>
                    <a:lnR w="12700">
                      <a:noFill/>
                      <a:prstDash val="solid"/>
                    </a:lnR>
                    <a:lnT w="38100">
                      <a:noFill/>
                      <a:prstDash val="soli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F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15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9144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70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SimSun"/>
                        </a:rPr>
                        <a:t>◎平均</a:t>
                      </a:r>
                      <a:r>
                        <a:rPr lang="en-US" altLang="zh-TW" sz="170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SimSun"/>
                        </a:rPr>
                        <a:t>1</a:t>
                      </a:r>
                      <a:r>
                        <a:rPr lang="zh-TW" altLang="en-US" sz="170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SimSun"/>
                        </a:rPr>
                        <a:t>年成長</a:t>
                      </a:r>
                      <a:r>
                        <a:rPr lang="en-US" altLang="zh-TW" sz="170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SimSun"/>
                        </a:rPr>
                        <a:t>1</a:t>
                      </a:r>
                      <a:r>
                        <a:rPr lang="zh-TW" altLang="en-US" sz="170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SimSun"/>
                        </a:rPr>
                        <a:t>公分</a:t>
                      </a:r>
                    </a:p>
                  </a:txBody>
                  <a:tcPr marL="0" marR="0" marT="0" marB="0">
                    <a:lnL>
                      <a:noFill/>
                    </a:lnL>
                    <a:lnR w="12700">
                      <a:noFill/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7E7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ts val="2420"/>
                        </a:lnSpc>
                      </a:pPr>
                      <a:r>
                        <a:rPr sz="17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SimSun"/>
                        </a:rPr>
                        <a:t>◎</a:t>
                      </a:r>
                      <a:r>
                        <a:rPr sz="1700" spc="-5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SimSun"/>
                        </a:rPr>
                        <a:t>成長</a:t>
                      </a:r>
                      <a:r>
                        <a:rPr sz="17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SimSun"/>
                        </a:rPr>
                        <a:t>速</a:t>
                      </a:r>
                      <a:r>
                        <a:rPr sz="1700" spc="-5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SimSun"/>
                        </a:rPr>
                        <a:t>度</a:t>
                      </a:r>
                      <a:r>
                        <a:rPr sz="17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SimSun"/>
                        </a:rPr>
                        <a:t>緩</a:t>
                      </a:r>
                      <a:r>
                        <a:rPr sz="1700" spc="5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SimSun"/>
                        </a:rPr>
                        <a:t>慢</a:t>
                      </a:r>
                      <a:r>
                        <a:rPr sz="1700" spc="-5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SimSun"/>
                        </a:rPr>
                        <a:t>(20年還</a:t>
                      </a:r>
                      <a:r>
                        <a:rPr sz="17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SimSun"/>
                        </a:rPr>
                        <a:t>成</a:t>
                      </a:r>
                      <a:r>
                        <a:rPr sz="1700" spc="-5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SimSun"/>
                        </a:rPr>
                        <a:t>長不</a:t>
                      </a:r>
                      <a:r>
                        <a:rPr sz="1700" spc="1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SimSun"/>
                        </a:rPr>
                        <a:t>到</a:t>
                      </a:r>
                      <a:r>
                        <a:rPr sz="1700" spc="-15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SimSun"/>
                        </a:rPr>
                        <a:t>1</a:t>
                      </a:r>
                      <a:r>
                        <a:rPr sz="1700" spc="-5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SimSun"/>
                        </a:rPr>
                        <a:t>公</a:t>
                      </a:r>
                      <a:r>
                        <a:rPr sz="1700" spc="5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SimSun"/>
                        </a:rPr>
                        <a:t>分</a:t>
                      </a:r>
                      <a:r>
                        <a:rPr sz="1700" spc="-5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SimSun"/>
                        </a:rPr>
                        <a:t>)</a:t>
                      </a:r>
                      <a:endParaRPr sz="17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SimSun"/>
                      </a:endParaRPr>
                    </a:p>
                  </a:txBody>
                  <a:tcPr marL="0" marR="0" marT="0" marB="0">
                    <a:lnL w="12700">
                      <a:noFill/>
                      <a:prstDash val="solid"/>
                    </a:lnL>
                    <a:lnR w="12700">
                      <a:noFill/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F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14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91440" marR="0" lvl="0" indent="0" algn="l" defTabSz="914400" rtl="0" eaLnBrk="1" fontAlgn="auto" latinLnBrk="0" hangingPunct="1">
                        <a:lnSpc>
                          <a:spcPts val="24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7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SimSun"/>
                        </a:rPr>
                        <a:t>◎</a:t>
                      </a:r>
                      <a:r>
                        <a:rPr lang="zh-TW" altLang="en-US" sz="1700" spc="-5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SimSun"/>
                        </a:rPr>
                        <a:t>觀賞</a:t>
                      </a:r>
                      <a:r>
                        <a:rPr lang="zh-TW" altLang="en-US" sz="17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SimSun"/>
                        </a:rPr>
                        <a:t>珊</a:t>
                      </a:r>
                      <a:r>
                        <a:rPr lang="zh-TW" altLang="en-US" sz="1700" spc="-5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SimSun"/>
                        </a:rPr>
                        <a:t>瑚</a:t>
                      </a:r>
                      <a:r>
                        <a:rPr lang="zh-TW" altLang="en-US" sz="17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SimSun"/>
                        </a:rPr>
                        <a:t>礁</a:t>
                      </a:r>
                      <a:r>
                        <a:rPr lang="zh-TW" altLang="en-US" sz="1700" spc="-5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SimSun"/>
                        </a:rPr>
                        <a:t>生態</a:t>
                      </a:r>
                      <a:r>
                        <a:rPr lang="zh-TW" altLang="en-US" sz="17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SimSun"/>
                        </a:rPr>
                        <a:t>，</a:t>
                      </a:r>
                      <a:r>
                        <a:rPr lang="zh-TW" altLang="en-US" sz="1700" spc="-5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SimSun"/>
                        </a:rPr>
                        <a:t>需</a:t>
                      </a:r>
                      <a:r>
                        <a:rPr lang="zh-TW" altLang="en-US" sz="17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SimSun"/>
                        </a:rPr>
                        <a:t>要</a:t>
                      </a:r>
                      <a:r>
                        <a:rPr lang="zh-TW" altLang="en-US" sz="1700" spc="-5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SimSun"/>
                        </a:rPr>
                        <a:t>重裝</a:t>
                      </a:r>
                      <a:r>
                        <a:rPr lang="zh-TW" altLang="en-US" sz="17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SimSun"/>
                        </a:rPr>
                        <a:t>下</a:t>
                      </a:r>
                      <a:r>
                        <a:rPr lang="zh-TW" altLang="en-US" sz="1700" spc="-5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SimSun"/>
                        </a:rPr>
                        <a:t>海</a:t>
                      </a:r>
                      <a:r>
                        <a:rPr lang="zh-TW" altLang="en-US" sz="17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SimSun"/>
                        </a:rPr>
                        <a:t>，</a:t>
                      </a:r>
                      <a:r>
                        <a:rPr lang="zh-TW" altLang="en-US" sz="1700" spc="-5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SimSun"/>
                        </a:rPr>
                        <a:t>潛</a:t>
                      </a:r>
                      <a:r>
                        <a:rPr lang="zh-TW" altLang="en-US" sz="17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SimSun"/>
                        </a:rPr>
                        <a:t>水</a:t>
                      </a:r>
                      <a:r>
                        <a:rPr lang="zh-TW" altLang="en-US" sz="1700" spc="-5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SimSun"/>
                        </a:rPr>
                        <a:t>衣、氧氣</a:t>
                      </a:r>
                      <a:r>
                        <a:rPr lang="zh-TW" altLang="en-US" sz="17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SimSun"/>
                        </a:rPr>
                        <a:t>瓶</a:t>
                      </a:r>
                      <a:r>
                        <a:rPr lang="zh-TW" altLang="en-US" sz="1700" spc="-5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SimSun"/>
                        </a:rPr>
                        <a:t>不能少，</a:t>
                      </a:r>
                      <a:r>
                        <a:rPr lang="zh-TW" altLang="en-US" sz="17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SimSun"/>
                        </a:rPr>
                        <a:t>北</a:t>
                      </a:r>
                      <a:r>
                        <a:rPr lang="zh-TW" altLang="en-US" sz="1700" spc="-5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SimSun"/>
                        </a:rPr>
                        <a:t>部零星分布。</a:t>
                      </a:r>
                      <a:endParaRPr lang="zh-TW" altLang="en-US" sz="17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SimSu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 w="12700">
                      <a:noFill/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7E7"/>
                    </a:solidFill>
                  </a:tcPr>
                </a:tc>
                <a:tc>
                  <a:txBody>
                    <a:bodyPr/>
                    <a:lstStyle/>
                    <a:p>
                      <a:pPr marL="92075" marR="0" lvl="0" indent="0" algn="l" defTabSz="914400" rtl="0" eaLnBrk="1" fontAlgn="auto" latinLnBrk="0" hangingPunct="1">
                        <a:lnSpc>
                          <a:spcPts val="24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sz="17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SimSun"/>
                        </a:rPr>
                        <a:t>◎</a:t>
                      </a:r>
                      <a:r>
                        <a:rPr sz="1700" spc="-5" dirty="0" err="1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SimSun"/>
                        </a:rPr>
                        <a:t>觀察</a:t>
                      </a:r>
                      <a:r>
                        <a:rPr sz="1700" dirty="0" err="1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SimSun"/>
                        </a:rPr>
                        <a:t>藻</a:t>
                      </a:r>
                      <a:r>
                        <a:rPr sz="1700" spc="-5" dirty="0" err="1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SimSun"/>
                        </a:rPr>
                        <a:t>礁</a:t>
                      </a:r>
                      <a:r>
                        <a:rPr sz="1700" dirty="0" err="1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SimSun"/>
                        </a:rPr>
                        <a:t>生</a:t>
                      </a:r>
                      <a:r>
                        <a:rPr sz="1700" spc="-5" dirty="0" err="1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SimSun"/>
                        </a:rPr>
                        <a:t>態，</a:t>
                      </a:r>
                      <a:r>
                        <a:rPr sz="1700" dirty="0" err="1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SimSun"/>
                        </a:rPr>
                        <a:t>在</a:t>
                      </a:r>
                      <a:r>
                        <a:rPr sz="1700" spc="-5" dirty="0" err="1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SimSun"/>
                        </a:rPr>
                        <a:t>退</a:t>
                      </a:r>
                      <a:r>
                        <a:rPr sz="1700" dirty="0" err="1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SimSun"/>
                        </a:rPr>
                        <a:t>潮</a:t>
                      </a:r>
                      <a:r>
                        <a:rPr sz="1700" spc="-5" dirty="0" err="1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SimSun"/>
                        </a:rPr>
                        <a:t>後的</a:t>
                      </a:r>
                      <a:r>
                        <a:rPr sz="1700" dirty="0" err="1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SimSun"/>
                        </a:rPr>
                        <a:t>潮</a:t>
                      </a:r>
                      <a:r>
                        <a:rPr sz="1700" spc="-5" dirty="0" err="1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SimSun"/>
                        </a:rPr>
                        <a:t>池</a:t>
                      </a:r>
                      <a:r>
                        <a:rPr sz="1700" dirty="0" err="1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SimSun"/>
                        </a:rPr>
                        <a:t>裡</a:t>
                      </a:r>
                      <a:r>
                        <a:rPr sz="1700" spc="-5" dirty="0" err="1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SimSun"/>
                        </a:rPr>
                        <a:t>就</a:t>
                      </a:r>
                      <a:r>
                        <a:rPr lang="zh-TW" altLang="en-US" sz="17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SimSun"/>
                        </a:rPr>
                        <a:t>可</a:t>
                      </a:r>
                      <a:r>
                        <a:rPr lang="zh-TW" altLang="en-US" sz="1700" spc="-5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SimSun"/>
                        </a:rPr>
                        <a:t>一覽</a:t>
                      </a:r>
                      <a:r>
                        <a:rPr lang="zh-TW" altLang="en-US" sz="17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SimSun"/>
                        </a:rPr>
                        <a:t>無</a:t>
                      </a:r>
                      <a:r>
                        <a:rPr lang="zh-TW" altLang="en-US" sz="1700" spc="-5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SimSun"/>
                        </a:rPr>
                        <a:t>遺。</a:t>
                      </a:r>
                      <a:endParaRPr lang="zh-TW" altLang="en-US" sz="17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SimSun"/>
                      </a:endParaRPr>
                    </a:p>
                  </a:txBody>
                  <a:tcPr marL="0" marR="0" marT="0" marB="0">
                    <a:lnL w="12700">
                      <a:noFill/>
                      <a:prstDash val="solid"/>
                    </a:lnL>
                    <a:lnR w="12700">
                      <a:noFill/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F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9046">
                <a:tc rowSpan="2">
                  <a:txBody>
                    <a:bodyPr/>
                    <a:lstStyle/>
                    <a:p>
                      <a:pPr marL="228600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2400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Microsoft JhengHei"/>
                        </a:rPr>
                        <a:t>同</a:t>
                      </a:r>
                    </a:p>
                  </a:txBody>
                  <a:tcPr marL="0" marR="0" marT="26194" marB="0">
                    <a:lnL w="12700">
                      <a:noFill/>
                      <a:prstDash val="soli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1120"/>
                        </a:spcBef>
                      </a:pPr>
                      <a:r>
                        <a:rPr sz="17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SimSun"/>
                        </a:rPr>
                        <a:t>◎</a:t>
                      </a:r>
                      <a:r>
                        <a:rPr sz="1700" spc="-5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SimSun"/>
                        </a:rPr>
                        <a:t>都是</a:t>
                      </a:r>
                      <a:r>
                        <a:rPr sz="17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SimSun"/>
                        </a:rPr>
                        <a:t>生</a:t>
                      </a:r>
                      <a:r>
                        <a:rPr sz="1700" spc="-5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SimSun"/>
                        </a:rPr>
                        <a:t>物</a:t>
                      </a:r>
                      <a:r>
                        <a:rPr sz="17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SimSun"/>
                        </a:rPr>
                        <a:t>造</a:t>
                      </a:r>
                      <a:r>
                        <a:rPr sz="1700" spc="-5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SimSun"/>
                        </a:rPr>
                        <a:t>礁</a:t>
                      </a:r>
                      <a:endParaRPr sz="17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SimSun"/>
                      </a:endParaRPr>
                    </a:p>
                  </a:txBody>
                  <a:tcPr marL="0" marR="0" marT="10668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noFill/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5294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349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tc rowSpan="2" gridSpan="2">
                  <a:txBody>
                    <a:bodyPr/>
                    <a:lstStyle/>
                    <a:p>
                      <a:pPr marL="91440">
                        <a:lnSpc>
                          <a:spcPts val="2420"/>
                        </a:lnSpc>
                      </a:pPr>
                      <a:r>
                        <a:rPr sz="17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SimSun"/>
                        </a:rPr>
                        <a:t>◎</a:t>
                      </a:r>
                      <a:r>
                        <a:rPr sz="1700" spc="-5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SimSun"/>
                        </a:rPr>
                        <a:t>多孔</a:t>
                      </a:r>
                      <a:r>
                        <a:rPr sz="17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SimSun"/>
                        </a:rPr>
                        <a:t>隙</a:t>
                      </a:r>
                      <a:r>
                        <a:rPr sz="1700" spc="-5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SimSun"/>
                        </a:rPr>
                        <a:t>環境</a:t>
                      </a:r>
                      <a:endParaRPr sz="17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SimSun"/>
                      </a:endParaRPr>
                    </a:p>
                  </a:txBody>
                  <a:tcPr marL="0" marR="0" marT="0" marB="0">
                    <a:lnL w="12700">
                      <a:noFill/>
                      <a:prstDash val="solid"/>
                    </a:lnL>
                    <a:lnR w="12700">
                      <a:noFill/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6074"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noFill/>
                      <a:prstDash val="solid"/>
                    </a:lnL>
                    <a:lnR w="12700">
                      <a:noFill/>
                      <a:prstDash val="solid"/>
                    </a:lnR>
                    <a:lnT w="12700">
                      <a:noFill/>
                      <a:prstDash val="solid"/>
                    </a:lnT>
                    <a:lnB w="12700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FFFFCC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3826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91440">
                        <a:lnSpc>
                          <a:spcPts val="2400"/>
                        </a:lnSpc>
                      </a:pPr>
                      <a:r>
                        <a:rPr sz="17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SimSun"/>
                        </a:rPr>
                        <a:t>◎</a:t>
                      </a:r>
                      <a:r>
                        <a:rPr sz="1700" spc="-5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SimSun"/>
                        </a:rPr>
                        <a:t>海洋生物</a:t>
                      </a:r>
                      <a:r>
                        <a:rPr sz="17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SimSun"/>
                        </a:rPr>
                        <a:t>的</a:t>
                      </a:r>
                      <a:r>
                        <a:rPr sz="1700" spc="-5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SimSun"/>
                        </a:rPr>
                        <a:t>育嬰房</a:t>
                      </a:r>
                      <a:endParaRPr sz="17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SimSun"/>
                      </a:endParaRPr>
                    </a:p>
                  </a:txBody>
                  <a:tcPr marL="0" marR="0" marT="0" marB="0">
                    <a:lnL w="12700">
                      <a:noFill/>
                      <a:prstDash val="solid"/>
                    </a:lnL>
                    <a:lnR w="12700">
                      <a:noFill/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4936"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noFill/>
                      <a:prstDash val="solid"/>
                    </a:lnL>
                    <a:lnR w="12700">
                      <a:noFill/>
                      <a:prstDash val="solid"/>
                    </a:lnR>
                    <a:lnT w="12700">
                      <a:noFill/>
                      <a:prstDash val="solid"/>
                    </a:lnT>
                    <a:lnB w="12700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marL="91440">
                        <a:lnSpc>
                          <a:spcPts val="2560"/>
                        </a:lnSpc>
                      </a:pPr>
                      <a:r>
                        <a:rPr sz="17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SimSun"/>
                        </a:rPr>
                        <a:t>◎</a:t>
                      </a:r>
                      <a:r>
                        <a:rPr sz="1700" spc="-5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SimSun"/>
                        </a:rPr>
                        <a:t>生態</a:t>
                      </a:r>
                      <a:r>
                        <a:rPr sz="17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SimSun"/>
                        </a:rPr>
                        <a:t>豐</a:t>
                      </a:r>
                      <a:r>
                        <a:rPr sz="1700" spc="-5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SimSun"/>
                        </a:rPr>
                        <a:t>富</a:t>
                      </a:r>
                      <a:r>
                        <a:rPr sz="17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SimSun"/>
                        </a:rPr>
                        <a:t>，</a:t>
                      </a:r>
                      <a:r>
                        <a:rPr sz="1700" spc="-5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SimSun"/>
                        </a:rPr>
                        <a:t>魚蝦</a:t>
                      </a:r>
                      <a:r>
                        <a:rPr sz="17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SimSun"/>
                        </a:rPr>
                        <a:t>貝</a:t>
                      </a:r>
                      <a:r>
                        <a:rPr sz="1700" spc="-5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SimSun"/>
                        </a:rPr>
                        <a:t>類</a:t>
                      </a:r>
                      <a:endParaRPr sz="17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SimSun"/>
                      </a:endParaRPr>
                    </a:p>
                  </a:txBody>
                  <a:tcPr marL="0" marR="0" marT="0" marB="0">
                    <a:lnL w="12700">
                      <a:noFill/>
                      <a:prstDash val="solid"/>
                    </a:lnL>
                    <a:lnR w="12700">
                      <a:noFill/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69403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tc rowSpan="2" gridSpan="2">
                  <a:txBody>
                    <a:bodyPr/>
                    <a:lstStyle/>
                    <a:p>
                      <a:pPr marL="91440">
                        <a:lnSpc>
                          <a:spcPts val="2420"/>
                        </a:lnSpc>
                      </a:pPr>
                      <a:r>
                        <a:rPr sz="17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SimSun"/>
                        </a:rPr>
                        <a:t>◎</a:t>
                      </a:r>
                      <a:r>
                        <a:rPr sz="1700" spc="-5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SimSun"/>
                        </a:rPr>
                        <a:t>南部</a:t>
                      </a:r>
                      <a:r>
                        <a:rPr sz="17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SimSun"/>
                        </a:rPr>
                        <a:t>都</a:t>
                      </a:r>
                      <a:r>
                        <a:rPr sz="1700" spc="-5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SimSun"/>
                        </a:rPr>
                        <a:t>有</a:t>
                      </a:r>
                      <a:endParaRPr sz="17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SimSun"/>
                      </a:endParaRPr>
                    </a:p>
                  </a:txBody>
                  <a:tcPr marL="0" marR="0" marT="0" marB="0">
                    <a:lnL w="12700">
                      <a:noFill/>
                      <a:prstDash val="solid"/>
                    </a:lnL>
                    <a:lnR w="12700">
                      <a:noFill/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82066"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noFill/>
                      <a:prstDash val="solid"/>
                    </a:lnL>
                    <a:lnR w="12700">
                      <a:noFill/>
                      <a:prstDash val="solid"/>
                    </a:lnR>
                    <a:lnT w="12700">
                      <a:noFill/>
                      <a:prstDash val="solid"/>
                    </a:lnT>
                    <a:lnB w="12700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FFFFCC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1507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tc rowSpan="2" gridSpan="2">
                  <a:txBody>
                    <a:bodyPr/>
                    <a:lstStyle/>
                    <a:p>
                      <a:pPr marL="91440">
                        <a:lnSpc>
                          <a:spcPts val="2420"/>
                        </a:lnSpc>
                      </a:pPr>
                      <a:r>
                        <a:rPr sz="17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SimSun"/>
                        </a:rPr>
                        <a:t>◎</a:t>
                      </a:r>
                      <a:r>
                        <a:rPr sz="1700" spc="-5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SimSun"/>
                        </a:rPr>
                        <a:t>污染</a:t>
                      </a:r>
                      <a:r>
                        <a:rPr sz="17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SimSun"/>
                        </a:rPr>
                        <a:t>和</a:t>
                      </a:r>
                      <a:r>
                        <a:rPr sz="1700" spc="-5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SimSun"/>
                        </a:rPr>
                        <a:t>棲</a:t>
                      </a:r>
                      <a:r>
                        <a:rPr sz="17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SimSun"/>
                        </a:rPr>
                        <a:t>息</a:t>
                      </a:r>
                      <a:r>
                        <a:rPr sz="1700" spc="-5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SimSun"/>
                        </a:rPr>
                        <a:t>地破</a:t>
                      </a:r>
                      <a:r>
                        <a:rPr sz="17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SimSun"/>
                        </a:rPr>
                        <a:t>壞</a:t>
                      </a:r>
                      <a:r>
                        <a:rPr sz="1700" spc="-5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SimSun"/>
                        </a:rPr>
                        <a:t>，</a:t>
                      </a:r>
                      <a:r>
                        <a:rPr sz="17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SimSun"/>
                        </a:rPr>
                        <a:t>面</a:t>
                      </a:r>
                      <a:r>
                        <a:rPr sz="1700" spc="-5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SimSun"/>
                        </a:rPr>
                        <a:t>臨危機</a:t>
                      </a:r>
                      <a:endParaRPr sz="17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SimSun"/>
                      </a:endParaRPr>
                    </a:p>
                  </a:txBody>
                  <a:tcPr marL="0" marR="0" marT="0" marB="0">
                    <a:lnL w="12700">
                      <a:noFill/>
                      <a:prstDash val="solid"/>
                    </a:lnL>
                    <a:lnR w="12700">
                      <a:noFill/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6302"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noFill/>
                      <a:prstDash val="solid"/>
                    </a:lnL>
                    <a:lnR w="12700">
                      <a:noFill/>
                      <a:prstDash val="solid"/>
                    </a:lnR>
                    <a:lnT w="12700">
                      <a:noFill/>
                      <a:prstDash val="solid"/>
                    </a:lnT>
                    <a:lnB w="12700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FFFFCC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60878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91440">
                        <a:lnSpc>
                          <a:spcPts val="2420"/>
                        </a:lnSpc>
                      </a:pPr>
                      <a:r>
                        <a:rPr sz="17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SimSun"/>
                        </a:rPr>
                        <a:t>◎</a:t>
                      </a:r>
                      <a:r>
                        <a:rPr sz="1700" spc="-5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SimSun"/>
                        </a:rPr>
                        <a:t>世界自然</a:t>
                      </a:r>
                      <a:r>
                        <a:rPr sz="17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SimSun"/>
                        </a:rPr>
                        <a:t>遺</a:t>
                      </a:r>
                      <a:r>
                        <a:rPr sz="1700" spc="-5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SimSun"/>
                        </a:rPr>
                        <a:t>產價</a:t>
                      </a:r>
                      <a:r>
                        <a:rPr sz="1700" spc="5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SimSun"/>
                        </a:rPr>
                        <a:t>值</a:t>
                      </a:r>
                      <a:r>
                        <a:rPr sz="1700" spc="-15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SimSun"/>
                        </a:rPr>
                        <a:t>(</a:t>
                      </a:r>
                      <a:r>
                        <a:rPr sz="1700" spc="-5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SimSun"/>
                        </a:rPr>
                        <a:t>生</a:t>
                      </a:r>
                      <a:r>
                        <a:rPr sz="17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SimSun"/>
                        </a:rPr>
                        <a:t>物</a:t>
                      </a:r>
                      <a:r>
                        <a:rPr sz="1700" spc="-5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SimSun"/>
                        </a:rPr>
                        <a:t>造</a:t>
                      </a:r>
                      <a:r>
                        <a:rPr sz="17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SimSun"/>
                        </a:rPr>
                        <a:t>礁</a:t>
                      </a:r>
                      <a:r>
                        <a:rPr sz="1700" spc="-5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SimSun"/>
                        </a:rPr>
                        <a:t>)</a:t>
                      </a:r>
                      <a:endParaRPr sz="17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SimSun"/>
                      </a:endParaRPr>
                    </a:p>
                  </a:txBody>
                  <a:tcPr marL="0" marR="0" marT="0" marB="0">
                    <a:lnL w="12700">
                      <a:noFill/>
                      <a:prstDash val="solid"/>
                    </a:lnL>
                    <a:lnR w="12700">
                      <a:noFill/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42362"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noFill/>
                      <a:prstDash val="solid"/>
                    </a:lnL>
                    <a:lnR w="12700">
                      <a:noFill/>
                      <a:prstDash val="solid"/>
                    </a:lnR>
                    <a:lnT w="12700">
                      <a:noFill/>
                      <a:prstDash val="solid"/>
                    </a:lnT>
                    <a:lnB w="12700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marL="91440">
                        <a:lnSpc>
                          <a:spcPts val="2325"/>
                        </a:lnSpc>
                      </a:pPr>
                      <a:r>
                        <a:rPr sz="17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SimSun"/>
                        </a:rPr>
                        <a:t>◎</a:t>
                      </a:r>
                      <a:r>
                        <a:rPr sz="1700" spc="-5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SimSun"/>
                        </a:rPr>
                        <a:t>良好</a:t>
                      </a:r>
                      <a:r>
                        <a:rPr sz="17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SimSun"/>
                        </a:rPr>
                        <a:t>的</a:t>
                      </a:r>
                      <a:r>
                        <a:rPr sz="1700" spc="-5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SimSun"/>
                        </a:rPr>
                        <a:t>環</a:t>
                      </a:r>
                      <a:r>
                        <a:rPr sz="17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SimSun"/>
                        </a:rPr>
                        <a:t>境</a:t>
                      </a:r>
                      <a:r>
                        <a:rPr sz="1700" spc="-5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SimSun"/>
                        </a:rPr>
                        <a:t>教育</a:t>
                      </a:r>
                      <a:r>
                        <a:rPr sz="17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SimSun"/>
                        </a:rPr>
                        <a:t>場</a:t>
                      </a:r>
                      <a:r>
                        <a:rPr sz="1700" spc="-5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SimSun"/>
                        </a:rPr>
                        <a:t>地</a:t>
                      </a:r>
                      <a:endParaRPr sz="17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SimSun"/>
                      </a:endParaRPr>
                    </a:p>
                  </a:txBody>
                  <a:tcPr marL="0" marR="0" marT="0" marB="0">
                    <a:lnL w="12700">
                      <a:noFill/>
                      <a:prstDash val="solid"/>
                    </a:lnL>
                    <a:lnR w="12700">
                      <a:noFill/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54818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tc rowSpan="2" gridSpan="2">
                  <a:txBody>
                    <a:bodyPr/>
                    <a:lstStyle/>
                    <a:p>
                      <a:pPr marL="91440">
                        <a:lnSpc>
                          <a:spcPts val="2420"/>
                        </a:lnSpc>
                      </a:pPr>
                      <a:r>
                        <a:rPr sz="17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SimSun"/>
                        </a:rPr>
                        <a:t>◎</a:t>
                      </a:r>
                      <a:r>
                        <a:rPr sz="1700" spc="-5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SimSun"/>
                        </a:rPr>
                        <a:t>可發</a:t>
                      </a:r>
                      <a:r>
                        <a:rPr sz="17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SimSun"/>
                        </a:rPr>
                        <a:t>展</a:t>
                      </a:r>
                      <a:r>
                        <a:rPr sz="1700" spc="-5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SimSun"/>
                        </a:rPr>
                        <a:t>無</a:t>
                      </a:r>
                      <a:r>
                        <a:rPr sz="17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SimSun"/>
                        </a:rPr>
                        <a:t>煙</a:t>
                      </a:r>
                      <a:r>
                        <a:rPr sz="1700" spc="-5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SimSun"/>
                        </a:rPr>
                        <a:t>囪的</a:t>
                      </a:r>
                      <a:r>
                        <a:rPr sz="17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SimSun"/>
                        </a:rPr>
                        <a:t>綠</a:t>
                      </a:r>
                      <a:r>
                        <a:rPr sz="1700" spc="-5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SimSun"/>
                        </a:rPr>
                        <a:t>地</a:t>
                      </a:r>
                      <a:r>
                        <a:rPr sz="17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SimSun"/>
                        </a:rPr>
                        <a:t>觀</a:t>
                      </a:r>
                      <a:r>
                        <a:rPr sz="1700" spc="-5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SimSun"/>
                        </a:rPr>
                        <a:t>光產業</a:t>
                      </a:r>
                      <a:endParaRPr sz="17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SimSun"/>
                      </a:endParaRPr>
                    </a:p>
                  </a:txBody>
                  <a:tcPr marL="0" marR="0" marT="0" marB="0">
                    <a:lnL w="12700">
                      <a:noFill/>
                      <a:prstDash val="solid"/>
                    </a:lnL>
                    <a:lnR w="12700">
                      <a:noFill/>
                      <a:prstDash val="solid"/>
                    </a:lnR>
                    <a:lnT>
                      <a:noFill/>
                    </a:lnT>
                    <a:lnB w="12700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9718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noFill/>
                      <a:prstDash val="solid"/>
                    </a:lnL>
                    <a:lnR w="12700">
                      <a:noFill/>
                      <a:prstDash val="solid"/>
                    </a:lnR>
                    <a:lnT w="12700">
                      <a:noFill/>
                      <a:prstDash val="solid"/>
                    </a:lnT>
                    <a:lnB w="12700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CC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9051" rIns="0" bIns="0" rtlCol="0" anchor="ctr">
            <a:spAutoFit/>
          </a:bodyPr>
          <a:lstStyle/>
          <a:p>
            <a:pPr marL="28575">
              <a:spcBef>
                <a:spcPts val="229"/>
              </a:spcBef>
            </a:pPr>
            <a:fld id="{81D60167-4931-47E6-BA6A-407CBD079E47}" type="slidenum">
              <a:rPr spc="-4" dirty="0"/>
              <a:pPr marL="28575">
                <a:spcBef>
                  <a:spcPts val="229"/>
                </a:spcBef>
              </a:pPr>
              <a:t>7</a:t>
            </a:fld>
            <a:endParaRPr spc="-4" dirty="0"/>
          </a:p>
        </p:txBody>
      </p:sp>
    </p:spTree>
    <p:extLst>
      <p:ext uri="{BB962C8B-B14F-4D97-AF65-F5344CB8AC3E}">
        <p14:creationId xmlns:p14="http://schemas.microsoft.com/office/powerpoint/2010/main" val="1666919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75328" y="857250"/>
            <a:ext cx="4144518" cy="5142355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601" y="995543"/>
            <a:ext cx="2931224" cy="640661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168021" y="2050541"/>
            <a:ext cx="3351371" cy="3135630"/>
            <a:chOff x="224027" y="1591055"/>
            <a:chExt cx="4468495" cy="4180840"/>
          </a:xfrm>
        </p:grpSpPr>
        <p:sp>
          <p:nvSpPr>
            <p:cNvPr id="6" name="object 6"/>
            <p:cNvSpPr/>
            <p:nvPr/>
          </p:nvSpPr>
          <p:spPr>
            <a:xfrm>
              <a:off x="262127" y="1629155"/>
              <a:ext cx="4392295" cy="4104640"/>
            </a:xfrm>
            <a:custGeom>
              <a:avLst/>
              <a:gdLst/>
              <a:ahLst/>
              <a:cxnLst/>
              <a:rect l="l" t="t" r="r" b="b"/>
              <a:pathLst>
                <a:path w="4392295" h="4104640">
                  <a:moveTo>
                    <a:pt x="3708146" y="0"/>
                  </a:moveTo>
                  <a:lnTo>
                    <a:pt x="684034" y="0"/>
                  </a:lnTo>
                  <a:lnTo>
                    <a:pt x="635184" y="1717"/>
                  </a:lnTo>
                  <a:lnTo>
                    <a:pt x="587261" y="6791"/>
                  </a:lnTo>
                  <a:lnTo>
                    <a:pt x="540380" y="15107"/>
                  </a:lnTo>
                  <a:lnTo>
                    <a:pt x="494658" y="26549"/>
                  </a:lnTo>
                  <a:lnTo>
                    <a:pt x="450210" y="41001"/>
                  </a:lnTo>
                  <a:lnTo>
                    <a:pt x="407152" y="58348"/>
                  </a:lnTo>
                  <a:lnTo>
                    <a:pt x="365600" y="78474"/>
                  </a:lnTo>
                  <a:lnTo>
                    <a:pt x="325669" y="101262"/>
                  </a:lnTo>
                  <a:lnTo>
                    <a:pt x="287476" y="126599"/>
                  </a:lnTo>
                  <a:lnTo>
                    <a:pt x="251135" y="154367"/>
                  </a:lnTo>
                  <a:lnTo>
                    <a:pt x="216763" y="184451"/>
                  </a:lnTo>
                  <a:lnTo>
                    <a:pt x="184476" y="216736"/>
                  </a:lnTo>
                  <a:lnTo>
                    <a:pt x="154388" y="251106"/>
                  </a:lnTo>
                  <a:lnTo>
                    <a:pt x="126617" y="287445"/>
                  </a:lnTo>
                  <a:lnTo>
                    <a:pt x="101278" y="325638"/>
                  </a:lnTo>
                  <a:lnTo>
                    <a:pt x="78486" y="365568"/>
                  </a:lnTo>
                  <a:lnTo>
                    <a:pt x="58358" y="407120"/>
                  </a:lnTo>
                  <a:lnTo>
                    <a:pt x="41008" y="450179"/>
                  </a:lnTo>
                  <a:lnTo>
                    <a:pt x="26554" y="494629"/>
                  </a:lnTo>
                  <a:lnTo>
                    <a:pt x="15110" y="540353"/>
                  </a:lnTo>
                  <a:lnTo>
                    <a:pt x="6792" y="587238"/>
                  </a:lnTo>
                  <a:lnTo>
                    <a:pt x="1717" y="635165"/>
                  </a:lnTo>
                  <a:lnTo>
                    <a:pt x="0" y="684022"/>
                  </a:lnTo>
                  <a:lnTo>
                    <a:pt x="0" y="3420110"/>
                  </a:lnTo>
                  <a:lnTo>
                    <a:pt x="1717" y="3468966"/>
                  </a:lnTo>
                  <a:lnTo>
                    <a:pt x="6792" y="3516893"/>
                  </a:lnTo>
                  <a:lnTo>
                    <a:pt x="15110" y="3563778"/>
                  </a:lnTo>
                  <a:lnTo>
                    <a:pt x="26554" y="3609502"/>
                  </a:lnTo>
                  <a:lnTo>
                    <a:pt x="41008" y="3653952"/>
                  </a:lnTo>
                  <a:lnTo>
                    <a:pt x="58358" y="3697011"/>
                  </a:lnTo>
                  <a:lnTo>
                    <a:pt x="78486" y="3738563"/>
                  </a:lnTo>
                  <a:lnTo>
                    <a:pt x="101278" y="3778493"/>
                  </a:lnTo>
                  <a:lnTo>
                    <a:pt x="126617" y="3816686"/>
                  </a:lnTo>
                  <a:lnTo>
                    <a:pt x="154388" y="3853025"/>
                  </a:lnTo>
                  <a:lnTo>
                    <a:pt x="184476" y="3887395"/>
                  </a:lnTo>
                  <a:lnTo>
                    <a:pt x="216763" y="3919680"/>
                  </a:lnTo>
                  <a:lnTo>
                    <a:pt x="251135" y="3949764"/>
                  </a:lnTo>
                  <a:lnTo>
                    <a:pt x="287476" y="3977532"/>
                  </a:lnTo>
                  <a:lnTo>
                    <a:pt x="325669" y="4002869"/>
                  </a:lnTo>
                  <a:lnTo>
                    <a:pt x="365600" y="4025657"/>
                  </a:lnTo>
                  <a:lnTo>
                    <a:pt x="407152" y="4045783"/>
                  </a:lnTo>
                  <a:lnTo>
                    <a:pt x="450210" y="4063130"/>
                  </a:lnTo>
                  <a:lnTo>
                    <a:pt x="494658" y="4077582"/>
                  </a:lnTo>
                  <a:lnTo>
                    <a:pt x="540380" y="4089024"/>
                  </a:lnTo>
                  <a:lnTo>
                    <a:pt x="587261" y="4097340"/>
                  </a:lnTo>
                  <a:lnTo>
                    <a:pt x="635184" y="4102414"/>
                  </a:lnTo>
                  <a:lnTo>
                    <a:pt x="684034" y="4104132"/>
                  </a:lnTo>
                  <a:lnTo>
                    <a:pt x="3708146" y="4104132"/>
                  </a:lnTo>
                  <a:lnTo>
                    <a:pt x="3757002" y="4102414"/>
                  </a:lnTo>
                  <a:lnTo>
                    <a:pt x="3804929" y="4097340"/>
                  </a:lnTo>
                  <a:lnTo>
                    <a:pt x="3851814" y="4089024"/>
                  </a:lnTo>
                  <a:lnTo>
                    <a:pt x="3897538" y="4077582"/>
                  </a:lnTo>
                  <a:lnTo>
                    <a:pt x="3941988" y="4063130"/>
                  </a:lnTo>
                  <a:lnTo>
                    <a:pt x="3985047" y="4045783"/>
                  </a:lnTo>
                  <a:lnTo>
                    <a:pt x="4026599" y="4025657"/>
                  </a:lnTo>
                  <a:lnTo>
                    <a:pt x="4066529" y="4002869"/>
                  </a:lnTo>
                  <a:lnTo>
                    <a:pt x="4104722" y="3977532"/>
                  </a:lnTo>
                  <a:lnTo>
                    <a:pt x="4141061" y="3949764"/>
                  </a:lnTo>
                  <a:lnTo>
                    <a:pt x="4175431" y="3919680"/>
                  </a:lnTo>
                  <a:lnTo>
                    <a:pt x="4207716" y="3887395"/>
                  </a:lnTo>
                  <a:lnTo>
                    <a:pt x="4237800" y="3853025"/>
                  </a:lnTo>
                  <a:lnTo>
                    <a:pt x="4265568" y="3816686"/>
                  </a:lnTo>
                  <a:lnTo>
                    <a:pt x="4290905" y="3778493"/>
                  </a:lnTo>
                  <a:lnTo>
                    <a:pt x="4313693" y="3738563"/>
                  </a:lnTo>
                  <a:lnTo>
                    <a:pt x="4333819" y="3697011"/>
                  </a:lnTo>
                  <a:lnTo>
                    <a:pt x="4351166" y="3653952"/>
                  </a:lnTo>
                  <a:lnTo>
                    <a:pt x="4365618" y="3609502"/>
                  </a:lnTo>
                  <a:lnTo>
                    <a:pt x="4377060" y="3563778"/>
                  </a:lnTo>
                  <a:lnTo>
                    <a:pt x="4385376" y="3516893"/>
                  </a:lnTo>
                  <a:lnTo>
                    <a:pt x="4390450" y="3468966"/>
                  </a:lnTo>
                  <a:lnTo>
                    <a:pt x="4392168" y="3420110"/>
                  </a:lnTo>
                  <a:lnTo>
                    <a:pt x="4392168" y="684022"/>
                  </a:lnTo>
                  <a:lnTo>
                    <a:pt x="4390450" y="635165"/>
                  </a:lnTo>
                  <a:lnTo>
                    <a:pt x="4385376" y="587238"/>
                  </a:lnTo>
                  <a:lnTo>
                    <a:pt x="4377060" y="540353"/>
                  </a:lnTo>
                  <a:lnTo>
                    <a:pt x="4365618" y="494629"/>
                  </a:lnTo>
                  <a:lnTo>
                    <a:pt x="4351166" y="450179"/>
                  </a:lnTo>
                  <a:lnTo>
                    <a:pt x="4333819" y="407120"/>
                  </a:lnTo>
                  <a:lnTo>
                    <a:pt x="4313693" y="365568"/>
                  </a:lnTo>
                  <a:lnTo>
                    <a:pt x="4290905" y="325638"/>
                  </a:lnTo>
                  <a:lnTo>
                    <a:pt x="4265568" y="287445"/>
                  </a:lnTo>
                  <a:lnTo>
                    <a:pt x="4237800" y="251106"/>
                  </a:lnTo>
                  <a:lnTo>
                    <a:pt x="4207716" y="216736"/>
                  </a:lnTo>
                  <a:lnTo>
                    <a:pt x="4175431" y="184451"/>
                  </a:lnTo>
                  <a:lnTo>
                    <a:pt x="4141061" y="154367"/>
                  </a:lnTo>
                  <a:lnTo>
                    <a:pt x="4104722" y="126599"/>
                  </a:lnTo>
                  <a:lnTo>
                    <a:pt x="4066529" y="101262"/>
                  </a:lnTo>
                  <a:lnTo>
                    <a:pt x="4026599" y="78474"/>
                  </a:lnTo>
                  <a:lnTo>
                    <a:pt x="3985047" y="58348"/>
                  </a:lnTo>
                  <a:lnTo>
                    <a:pt x="3941988" y="41001"/>
                  </a:lnTo>
                  <a:lnTo>
                    <a:pt x="3897538" y="26549"/>
                  </a:lnTo>
                  <a:lnTo>
                    <a:pt x="3851814" y="15107"/>
                  </a:lnTo>
                  <a:lnTo>
                    <a:pt x="3804929" y="6791"/>
                  </a:lnTo>
                  <a:lnTo>
                    <a:pt x="3757002" y="1717"/>
                  </a:lnTo>
                  <a:lnTo>
                    <a:pt x="3708146" y="0"/>
                  </a:lnTo>
                  <a:close/>
                </a:path>
              </a:pathLst>
            </a:custGeom>
            <a:solidFill>
              <a:srgbClr val="FFFFFF">
                <a:alpha val="39999"/>
              </a:srgbClr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7" name="object 7"/>
            <p:cNvSpPr/>
            <p:nvPr/>
          </p:nvSpPr>
          <p:spPr>
            <a:xfrm>
              <a:off x="262127" y="1629155"/>
              <a:ext cx="4392295" cy="4104640"/>
            </a:xfrm>
            <a:custGeom>
              <a:avLst/>
              <a:gdLst/>
              <a:ahLst/>
              <a:cxnLst/>
              <a:rect l="l" t="t" r="r" b="b"/>
              <a:pathLst>
                <a:path w="4392295" h="4104640">
                  <a:moveTo>
                    <a:pt x="0" y="684022"/>
                  </a:moveTo>
                  <a:lnTo>
                    <a:pt x="1717" y="635165"/>
                  </a:lnTo>
                  <a:lnTo>
                    <a:pt x="6792" y="587238"/>
                  </a:lnTo>
                  <a:lnTo>
                    <a:pt x="15110" y="540353"/>
                  </a:lnTo>
                  <a:lnTo>
                    <a:pt x="26554" y="494629"/>
                  </a:lnTo>
                  <a:lnTo>
                    <a:pt x="41008" y="450179"/>
                  </a:lnTo>
                  <a:lnTo>
                    <a:pt x="58358" y="407120"/>
                  </a:lnTo>
                  <a:lnTo>
                    <a:pt x="78486" y="365568"/>
                  </a:lnTo>
                  <a:lnTo>
                    <a:pt x="101278" y="325638"/>
                  </a:lnTo>
                  <a:lnTo>
                    <a:pt x="126617" y="287445"/>
                  </a:lnTo>
                  <a:lnTo>
                    <a:pt x="154388" y="251106"/>
                  </a:lnTo>
                  <a:lnTo>
                    <a:pt x="184476" y="216736"/>
                  </a:lnTo>
                  <a:lnTo>
                    <a:pt x="216763" y="184451"/>
                  </a:lnTo>
                  <a:lnTo>
                    <a:pt x="251135" y="154367"/>
                  </a:lnTo>
                  <a:lnTo>
                    <a:pt x="287476" y="126599"/>
                  </a:lnTo>
                  <a:lnTo>
                    <a:pt x="325669" y="101262"/>
                  </a:lnTo>
                  <a:lnTo>
                    <a:pt x="365600" y="78474"/>
                  </a:lnTo>
                  <a:lnTo>
                    <a:pt x="407152" y="58348"/>
                  </a:lnTo>
                  <a:lnTo>
                    <a:pt x="450210" y="41001"/>
                  </a:lnTo>
                  <a:lnTo>
                    <a:pt x="494658" y="26549"/>
                  </a:lnTo>
                  <a:lnTo>
                    <a:pt x="540380" y="15107"/>
                  </a:lnTo>
                  <a:lnTo>
                    <a:pt x="587261" y="6791"/>
                  </a:lnTo>
                  <a:lnTo>
                    <a:pt x="635184" y="1717"/>
                  </a:lnTo>
                  <a:lnTo>
                    <a:pt x="684034" y="0"/>
                  </a:lnTo>
                  <a:lnTo>
                    <a:pt x="3708146" y="0"/>
                  </a:lnTo>
                  <a:lnTo>
                    <a:pt x="3757002" y="1717"/>
                  </a:lnTo>
                  <a:lnTo>
                    <a:pt x="3804929" y="6791"/>
                  </a:lnTo>
                  <a:lnTo>
                    <a:pt x="3851814" y="15107"/>
                  </a:lnTo>
                  <a:lnTo>
                    <a:pt x="3897538" y="26549"/>
                  </a:lnTo>
                  <a:lnTo>
                    <a:pt x="3941988" y="41001"/>
                  </a:lnTo>
                  <a:lnTo>
                    <a:pt x="3985047" y="58348"/>
                  </a:lnTo>
                  <a:lnTo>
                    <a:pt x="4026599" y="78474"/>
                  </a:lnTo>
                  <a:lnTo>
                    <a:pt x="4066529" y="101262"/>
                  </a:lnTo>
                  <a:lnTo>
                    <a:pt x="4104722" y="126599"/>
                  </a:lnTo>
                  <a:lnTo>
                    <a:pt x="4141061" y="154367"/>
                  </a:lnTo>
                  <a:lnTo>
                    <a:pt x="4175431" y="184451"/>
                  </a:lnTo>
                  <a:lnTo>
                    <a:pt x="4207716" y="216736"/>
                  </a:lnTo>
                  <a:lnTo>
                    <a:pt x="4237800" y="251106"/>
                  </a:lnTo>
                  <a:lnTo>
                    <a:pt x="4265568" y="287445"/>
                  </a:lnTo>
                  <a:lnTo>
                    <a:pt x="4290905" y="325638"/>
                  </a:lnTo>
                  <a:lnTo>
                    <a:pt x="4313693" y="365568"/>
                  </a:lnTo>
                  <a:lnTo>
                    <a:pt x="4333819" y="407120"/>
                  </a:lnTo>
                  <a:lnTo>
                    <a:pt x="4351166" y="450179"/>
                  </a:lnTo>
                  <a:lnTo>
                    <a:pt x="4365618" y="494629"/>
                  </a:lnTo>
                  <a:lnTo>
                    <a:pt x="4377060" y="540353"/>
                  </a:lnTo>
                  <a:lnTo>
                    <a:pt x="4385376" y="587238"/>
                  </a:lnTo>
                  <a:lnTo>
                    <a:pt x="4390450" y="635165"/>
                  </a:lnTo>
                  <a:lnTo>
                    <a:pt x="4392168" y="684022"/>
                  </a:lnTo>
                  <a:lnTo>
                    <a:pt x="4392168" y="3420110"/>
                  </a:lnTo>
                  <a:lnTo>
                    <a:pt x="4390450" y="3468966"/>
                  </a:lnTo>
                  <a:lnTo>
                    <a:pt x="4385376" y="3516893"/>
                  </a:lnTo>
                  <a:lnTo>
                    <a:pt x="4377060" y="3563778"/>
                  </a:lnTo>
                  <a:lnTo>
                    <a:pt x="4365618" y="3609502"/>
                  </a:lnTo>
                  <a:lnTo>
                    <a:pt x="4351166" y="3653952"/>
                  </a:lnTo>
                  <a:lnTo>
                    <a:pt x="4333819" y="3697011"/>
                  </a:lnTo>
                  <a:lnTo>
                    <a:pt x="4313693" y="3738563"/>
                  </a:lnTo>
                  <a:lnTo>
                    <a:pt x="4290905" y="3778493"/>
                  </a:lnTo>
                  <a:lnTo>
                    <a:pt x="4265568" y="3816686"/>
                  </a:lnTo>
                  <a:lnTo>
                    <a:pt x="4237800" y="3853025"/>
                  </a:lnTo>
                  <a:lnTo>
                    <a:pt x="4207716" y="3887395"/>
                  </a:lnTo>
                  <a:lnTo>
                    <a:pt x="4175431" y="3919680"/>
                  </a:lnTo>
                  <a:lnTo>
                    <a:pt x="4141061" y="3949764"/>
                  </a:lnTo>
                  <a:lnTo>
                    <a:pt x="4104722" y="3977532"/>
                  </a:lnTo>
                  <a:lnTo>
                    <a:pt x="4066529" y="4002869"/>
                  </a:lnTo>
                  <a:lnTo>
                    <a:pt x="4026599" y="4025657"/>
                  </a:lnTo>
                  <a:lnTo>
                    <a:pt x="3985047" y="4045783"/>
                  </a:lnTo>
                  <a:lnTo>
                    <a:pt x="3941988" y="4063130"/>
                  </a:lnTo>
                  <a:lnTo>
                    <a:pt x="3897538" y="4077582"/>
                  </a:lnTo>
                  <a:lnTo>
                    <a:pt x="3851814" y="4089024"/>
                  </a:lnTo>
                  <a:lnTo>
                    <a:pt x="3804929" y="4097340"/>
                  </a:lnTo>
                  <a:lnTo>
                    <a:pt x="3757002" y="4102414"/>
                  </a:lnTo>
                  <a:lnTo>
                    <a:pt x="3708146" y="4104132"/>
                  </a:lnTo>
                  <a:lnTo>
                    <a:pt x="684034" y="4104132"/>
                  </a:lnTo>
                  <a:lnTo>
                    <a:pt x="635184" y="4102414"/>
                  </a:lnTo>
                  <a:lnTo>
                    <a:pt x="587261" y="4097340"/>
                  </a:lnTo>
                  <a:lnTo>
                    <a:pt x="540380" y="4089024"/>
                  </a:lnTo>
                  <a:lnTo>
                    <a:pt x="494658" y="4077582"/>
                  </a:lnTo>
                  <a:lnTo>
                    <a:pt x="450210" y="4063130"/>
                  </a:lnTo>
                  <a:lnTo>
                    <a:pt x="407152" y="4045783"/>
                  </a:lnTo>
                  <a:lnTo>
                    <a:pt x="365600" y="4025657"/>
                  </a:lnTo>
                  <a:lnTo>
                    <a:pt x="325669" y="4002869"/>
                  </a:lnTo>
                  <a:lnTo>
                    <a:pt x="287476" y="3977532"/>
                  </a:lnTo>
                  <a:lnTo>
                    <a:pt x="251135" y="3949764"/>
                  </a:lnTo>
                  <a:lnTo>
                    <a:pt x="216763" y="3919680"/>
                  </a:lnTo>
                  <a:lnTo>
                    <a:pt x="184476" y="3887395"/>
                  </a:lnTo>
                  <a:lnTo>
                    <a:pt x="154388" y="3853025"/>
                  </a:lnTo>
                  <a:lnTo>
                    <a:pt x="126617" y="3816686"/>
                  </a:lnTo>
                  <a:lnTo>
                    <a:pt x="101278" y="3778493"/>
                  </a:lnTo>
                  <a:lnTo>
                    <a:pt x="78486" y="3738563"/>
                  </a:lnTo>
                  <a:lnTo>
                    <a:pt x="58358" y="3697011"/>
                  </a:lnTo>
                  <a:lnTo>
                    <a:pt x="41008" y="3653952"/>
                  </a:lnTo>
                  <a:lnTo>
                    <a:pt x="26554" y="3609502"/>
                  </a:lnTo>
                  <a:lnTo>
                    <a:pt x="15110" y="3563778"/>
                  </a:lnTo>
                  <a:lnTo>
                    <a:pt x="6792" y="3516893"/>
                  </a:lnTo>
                  <a:lnTo>
                    <a:pt x="1717" y="3468966"/>
                  </a:lnTo>
                  <a:lnTo>
                    <a:pt x="0" y="3420110"/>
                  </a:lnTo>
                  <a:lnTo>
                    <a:pt x="0" y="684022"/>
                  </a:lnTo>
                  <a:close/>
                </a:path>
              </a:pathLst>
            </a:custGeom>
            <a:ln w="76199">
              <a:solidFill>
                <a:srgbClr val="FFFF00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406299" y="2399729"/>
            <a:ext cx="3067526" cy="2226090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 marR="3810">
              <a:spcBef>
                <a:spcPts val="79"/>
              </a:spcBef>
            </a:pPr>
            <a:r>
              <a:rPr sz="2400" dirty="0">
                <a:latin typeface="Microsoft JhengHei"/>
                <a:cs typeface="Microsoft JhengHei"/>
              </a:rPr>
              <a:t>全台海岸含外島澎湖 </a:t>
            </a:r>
            <a:r>
              <a:rPr sz="2400" spc="4" dirty="0">
                <a:latin typeface="Microsoft JhengHei"/>
                <a:cs typeface="Microsoft JhengHei"/>
              </a:rPr>
              <a:t> </a:t>
            </a:r>
            <a:r>
              <a:rPr sz="2400" dirty="0">
                <a:latin typeface="Microsoft JhengHei"/>
                <a:cs typeface="Microsoft JhengHei"/>
              </a:rPr>
              <a:t>約1520</a:t>
            </a:r>
            <a:r>
              <a:rPr sz="2400" spc="4" dirty="0">
                <a:latin typeface="Microsoft JhengHei"/>
                <a:cs typeface="Microsoft JhengHei"/>
              </a:rPr>
              <a:t>公里</a:t>
            </a:r>
            <a:r>
              <a:rPr sz="2400" spc="-11" dirty="0">
                <a:latin typeface="Microsoft JhengHei"/>
                <a:cs typeface="Microsoft JhengHei"/>
              </a:rPr>
              <a:t>，</a:t>
            </a:r>
            <a:r>
              <a:rPr sz="2400" spc="4" dirty="0">
                <a:latin typeface="Microsoft JhengHei"/>
                <a:cs typeface="Microsoft JhengHei"/>
              </a:rPr>
              <a:t>有藻礁 </a:t>
            </a:r>
            <a:r>
              <a:rPr sz="2400" dirty="0">
                <a:latin typeface="Microsoft JhengHei"/>
                <a:cs typeface="Microsoft JhengHei"/>
              </a:rPr>
              <a:t>的海岸估計不到</a:t>
            </a:r>
            <a:r>
              <a:rPr sz="2400" spc="-4" dirty="0">
                <a:latin typeface="Microsoft JhengHei"/>
                <a:cs typeface="Microsoft JhengHei"/>
              </a:rPr>
              <a:t>50</a:t>
            </a:r>
            <a:r>
              <a:rPr sz="2400" dirty="0">
                <a:latin typeface="Microsoft JhengHei"/>
                <a:cs typeface="Microsoft JhengHei"/>
              </a:rPr>
              <a:t>公 里，</a:t>
            </a:r>
            <a:r>
              <a:rPr sz="2400" spc="-11" dirty="0">
                <a:latin typeface="Microsoft JhengHei"/>
                <a:cs typeface="Microsoft JhengHei"/>
              </a:rPr>
              <a:t>已</a:t>
            </a:r>
            <a:r>
              <a:rPr sz="2400" dirty="0">
                <a:latin typeface="Microsoft JhengHei"/>
                <a:cs typeface="Microsoft JhengHei"/>
              </a:rPr>
              <a:t>屬珍</a:t>
            </a:r>
            <a:r>
              <a:rPr sz="2400" spc="-11" dirty="0">
                <a:latin typeface="Microsoft JhengHei"/>
                <a:cs typeface="Microsoft JhengHei"/>
              </a:rPr>
              <a:t>稀</a:t>
            </a:r>
            <a:r>
              <a:rPr sz="2400" dirty="0">
                <a:latin typeface="Microsoft JhengHei"/>
                <a:cs typeface="Microsoft JhengHei"/>
              </a:rPr>
              <a:t>；其</a:t>
            </a:r>
            <a:r>
              <a:rPr sz="2400" spc="-11" dirty="0">
                <a:latin typeface="Microsoft JhengHei"/>
                <a:cs typeface="Microsoft JhengHei"/>
              </a:rPr>
              <a:t>中</a:t>
            </a:r>
            <a:r>
              <a:rPr sz="2400" dirty="0">
                <a:latin typeface="Microsoft JhengHei"/>
                <a:cs typeface="Microsoft JhengHei"/>
              </a:rPr>
              <a:t>， 桃園海岸就佔</a:t>
            </a:r>
            <a:r>
              <a:rPr sz="2400" spc="4" dirty="0">
                <a:latin typeface="Microsoft JhengHei"/>
                <a:cs typeface="Microsoft JhengHei"/>
              </a:rPr>
              <a:t>了</a:t>
            </a:r>
            <a:r>
              <a:rPr sz="2400" spc="-4" dirty="0">
                <a:solidFill>
                  <a:srgbClr val="FF0000"/>
                </a:solidFill>
                <a:latin typeface="Microsoft JhengHei"/>
                <a:cs typeface="Microsoft JhengHei"/>
              </a:rPr>
              <a:t>27</a:t>
            </a:r>
            <a:r>
              <a:rPr sz="2400" spc="4" dirty="0">
                <a:latin typeface="Microsoft JhengHei"/>
                <a:cs typeface="Microsoft JhengHei"/>
              </a:rPr>
              <a:t>公 </a:t>
            </a:r>
            <a:r>
              <a:rPr sz="2400" dirty="0">
                <a:latin typeface="Microsoft JhengHei"/>
                <a:cs typeface="Microsoft JhengHei"/>
              </a:rPr>
              <a:t>里，</a:t>
            </a:r>
            <a:r>
              <a:rPr sz="2400" spc="-11" dirty="0">
                <a:latin typeface="Microsoft JhengHei"/>
                <a:cs typeface="Microsoft JhengHei"/>
              </a:rPr>
              <a:t>更</a:t>
            </a:r>
            <a:r>
              <a:rPr sz="2400" dirty="0">
                <a:latin typeface="Microsoft JhengHei"/>
                <a:cs typeface="Microsoft JhengHei"/>
              </a:rPr>
              <a:t>可謂</a:t>
            </a:r>
            <a:r>
              <a:rPr sz="2400" spc="-11" dirty="0">
                <a:latin typeface="Microsoft JhengHei"/>
                <a:cs typeface="Microsoft JhengHei"/>
              </a:rPr>
              <a:t>得</a:t>
            </a:r>
            <a:r>
              <a:rPr sz="2400" dirty="0">
                <a:latin typeface="Microsoft JhengHei"/>
                <a:cs typeface="Microsoft JhengHei"/>
              </a:rPr>
              <a:t>天獨</a:t>
            </a:r>
            <a:r>
              <a:rPr sz="2400" spc="-11" dirty="0">
                <a:latin typeface="Microsoft JhengHei"/>
                <a:cs typeface="Microsoft JhengHei"/>
              </a:rPr>
              <a:t>厚</a:t>
            </a:r>
            <a:r>
              <a:rPr sz="2400" dirty="0">
                <a:latin typeface="Microsoft JhengHei"/>
                <a:cs typeface="Microsoft JhengHei"/>
              </a:rPr>
              <a:t>。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8791003" y="5527585"/>
            <a:ext cx="216218" cy="998831"/>
          </a:xfrm>
          <a:prstGeom prst="rect">
            <a:avLst/>
          </a:prstGeom>
        </p:spPr>
        <p:txBody>
          <a:bodyPr vert="horz" wrap="square" lIns="0" tIns="29051" rIns="0" bIns="0" rtlCol="0">
            <a:spAutoFit/>
          </a:bodyPr>
          <a:lstStyle/>
          <a:p>
            <a:pPr marL="28575">
              <a:spcBef>
                <a:spcPts val="229"/>
              </a:spcBef>
            </a:pPr>
            <a:fld id="{81D60167-4931-47E6-BA6A-407CBD079E47}" type="slidenum">
              <a:rPr sz="2100" b="1" spc="-4" dirty="0">
                <a:solidFill>
                  <a:srgbClr val="232852"/>
                </a:solidFill>
                <a:latin typeface="Microsoft JhengHei"/>
                <a:cs typeface="Microsoft JhengHei"/>
              </a:rPr>
              <a:pPr marL="28575">
                <a:spcBef>
                  <a:spcPts val="229"/>
                </a:spcBef>
              </a:pPr>
              <a:t>8</a:t>
            </a:fld>
            <a:endParaRPr sz="2100">
              <a:latin typeface="Microsoft JhengHei"/>
              <a:cs typeface="Microsoft JhengHei"/>
            </a:endParaRPr>
          </a:p>
        </p:txBody>
      </p:sp>
    </p:spTree>
    <p:extLst>
      <p:ext uri="{BB962C8B-B14F-4D97-AF65-F5344CB8AC3E}">
        <p14:creationId xmlns:p14="http://schemas.microsoft.com/office/powerpoint/2010/main" val="33586687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分布與位置</a:t>
            </a:r>
          </a:p>
        </p:txBody>
      </p:sp>
      <p:sp>
        <p:nvSpPr>
          <p:cNvPr id="113668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kumimoji="1" sz="28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>
              <a:defRPr kumimoji="1" sz="28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>
              <a:defRPr kumimoji="1" sz="28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>
              <a:defRPr kumimoji="1" sz="28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>
              <a:defRPr kumimoji="1" sz="28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fld id="{8B6125BF-86E3-4E68-BF24-FFB2353AFE77}" type="slidenum">
              <a:rPr kumimoji="0" lang="en-US" altLang="zh-TW" sz="1400" smtClean="0">
                <a:ea typeface="微軟正黑體" pitchFamily="34" charset="-120"/>
              </a:rPr>
              <a:pPr/>
              <a:t>9</a:t>
            </a:fld>
            <a:endParaRPr kumimoji="0" lang="en-US" altLang="zh-TW" sz="1400" dirty="0">
              <a:ea typeface="微軟正黑體" pitchFamily="34" charset="-120"/>
            </a:endParaRPr>
          </a:p>
        </p:txBody>
      </p:sp>
      <p:pic>
        <p:nvPicPr>
          <p:cNvPr id="6" name="object 2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1325197"/>
            <a:ext cx="8229600" cy="4623580"/>
          </a:xfrm>
          <a:prstGeom prst="rect">
            <a:avLst/>
          </a:prstGeom>
        </p:spPr>
      </p:pic>
      <p:sp>
        <p:nvSpPr>
          <p:cNvPr id="13" name="object 8"/>
          <p:cNvSpPr txBox="1"/>
          <p:nvPr/>
        </p:nvSpPr>
        <p:spPr>
          <a:xfrm>
            <a:off x="268645" y="6216208"/>
            <a:ext cx="8411081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觀新藻礁是現</a:t>
            </a:r>
            <a:r>
              <a:rPr sz="3200" dirty="0" err="1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存</a:t>
            </a:r>
            <a:r>
              <a:rPr sz="3200" spc="-15" dirty="0" err="1">
                <a:latin typeface="Microsoft JhengHei"/>
                <a:cs typeface="Microsoft JhengHei"/>
              </a:rPr>
              <a:t>全</a:t>
            </a:r>
            <a:r>
              <a:rPr sz="3200" dirty="0" err="1">
                <a:latin typeface="Microsoft JhengHei"/>
                <a:cs typeface="Microsoft JhengHei"/>
              </a:rPr>
              <a:t>台面</a:t>
            </a:r>
            <a:r>
              <a:rPr sz="3200" spc="-15" dirty="0" err="1">
                <a:latin typeface="Microsoft JhengHei"/>
                <a:cs typeface="Microsoft JhengHei"/>
              </a:rPr>
              <a:t>積</a:t>
            </a:r>
            <a:r>
              <a:rPr sz="3200" dirty="0" err="1">
                <a:latin typeface="Microsoft JhengHei"/>
                <a:cs typeface="Microsoft JhengHei"/>
              </a:rPr>
              <a:t>最大</a:t>
            </a:r>
            <a:r>
              <a:rPr sz="3200" spc="-15" dirty="0" err="1">
                <a:latin typeface="Microsoft JhengHei"/>
                <a:cs typeface="Microsoft JhengHei"/>
              </a:rPr>
              <a:t>最</a:t>
            </a:r>
            <a:r>
              <a:rPr sz="3200" dirty="0" err="1">
                <a:latin typeface="Microsoft JhengHei"/>
                <a:cs typeface="Microsoft JhengHei"/>
              </a:rPr>
              <a:t>完整</a:t>
            </a:r>
            <a:r>
              <a:rPr sz="3200" spc="-15" dirty="0" err="1">
                <a:latin typeface="Microsoft JhengHei"/>
                <a:cs typeface="Microsoft JhengHei"/>
              </a:rPr>
              <a:t>的</a:t>
            </a:r>
            <a:r>
              <a:rPr sz="3200" dirty="0" err="1">
                <a:latin typeface="Microsoft JhengHei"/>
                <a:cs typeface="Microsoft JhengHei"/>
              </a:rPr>
              <a:t>藻礁</a:t>
            </a:r>
            <a:r>
              <a:rPr sz="3200" dirty="0">
                <a:latin typeface="Microsoft JhengHei"/>
                <a:cs typeface="Microsoft JhengHei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2444718418"/>
      </p:ext>
    </p:extLst>
  </p:cSld>
  <p:clrMapOvr>
    <a:masterClrMapping/>
  </p:clrMapOvr>
  <p:transition spd="slow">
    <p:random/>
  </p:transition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5223</TotalTime>
  <Words>376</Words>
  <Application>Microsoft Office PowerPoint</Application>
  <PresentationFormat>如螢幕大小 (4:3)</PresentationFormat>
  <Paragraphs>85</Paragraphs>
  <Slides>21</Slides>
  <Notes>6</Notes>
  <HiddenSlides>0</HiddenSlides>
  <MMClips>2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21</vt:i4>
      </vt:variant>
    </vt:vector>
  </HeadingPairs>
  <TitlesOfParts>
    <vt:vector size="28" baseType="lpstr">
      <vt:lpstr>SimSun</vt:lpstr>
      <vt:lpstr>Microsoft JhengHei</vt:lpstr>
      <vt:lpstr>Microsoft JhengHei</vt:lpstr>
      <vt:lpstr>Arial</vt:lpstr>
      <vt:lpstr>Calibri</vt:lpstr>
      <vt:lpstr>Times New Roman</vt:lpstr>
      <vt:lpstr>Office 佈景主題</vt:lpstr>
      <vt:lpstr>PowerPoint 簡報</vt:lpstr>
      <vt:lpstr>觀新藻礁在哪裡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分布與位置</vt:lpstr>
      <vt:lpstr>PowerPoint 簡報</vt:lpstr>
      <vt:lpstr>PowerPoint 簡報</vt:lpstr>
      <vt:lpstr>猜猜看這是什麼？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無造礁功能的藻類(小動物的食物)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iso</dc:creator>
  <cp:lastModifiedBy>4k Wen</cp:lastModifiedBy>
  <cp:revision>154</cp:revision>
  <cp:lastPrinted>2022-09-20T07:29:56Z</cp:lastPrinted>
  <dcterms:created xsi:type="dcterms:W3CDTF">2022-04-08T06:17:14Z</dcterms:created>
  <dcterms:modified xsi:type="dcterms:W3CDTF">2023-05-24T07:52:07Z</dcterms:modified>
</cp:coreProperties>
</file>