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56" r:id="rId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35" d="100"/>
          <a:sy n="35" d="100"/>
        </p:scale>
        <p:origin x="29" y="5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BD48D-74D8-427F-B887-FBFAAA136455}" type="datetimeFigureOut">
              <a:rPr lang="zh-TW" altLang="en-US" smtClean="0"/>
              <a:pPr/>
              <a:t>2023/5/24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35E5-3E0D-4D5E-A411-E744D361DA0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754943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BD48D-74D8-427F-B887-FBFAAA136455}" type="datetimeFigureOut">
              <a:rPr lang="zh-TW" altLang="en-US" smtClean="0"/>
              <a:pPr/>
              <a:t>2023/5/24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35E5-3E0D-4D5E-A411-E744D361DA0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0242098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BD48D-74D8-427F-B887-FBFAAA136455}" type="datetimeFigureOut">
              <a:rPr lang="zh-TW" altLang="en-US" smtClean="0"/>
              <a:pPr/>
              <a:t>2023/5/24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35E5-3E0D-4D5E-A411-E744D361DA0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4275571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100" b="1" i="0">
                <a:solidFill>
                  <a:srgbClr val="232852"/>
                </a:solidFill>
                <a:latin typeface="Microsoft JhengHei"/>
                <a:cs typeface="Microsoft JhengHei"/>
              </a:defRPr>
            </a:lvl1pPr>
          </a:lstStyle>
          <a:p>
            <a:pPr marL="28575">
              <a:spcBef>
                <a:spcPts val="229"/>
              </a:spcBef>
            </a:pPr>
            <a:fld id="{81D60167-4931-47E6-BA6A-407CBD079E47}" type="slidenum">
              <a:rPr lang="en-US" altLang="zh-TW" spc="-4" smtClean="0"/>
              <a:pPr marL="28575">
                <a:spcBef>
                  <a:spcPts val="229"/>
                </a:spcBef>
              </a:pPr>
              <a:t>‹#›</a:t>
            </a:fld>
            <a:endParaRPr lang="en-US" altLang="zh-TW" spc="-4" dirty="0"/>
          </a:p>
        </p:txBody>
      </p:sp>
    </p:spTree>
    <p:extLst>
      <p:ext uri="{BB962C8B-B14F-4D97-AF65-F5344CB8AC3E}">
        <p14:creationId xmlns:p14="http://schemas.microsoft.com/office/powerpoint/2010/main" val="461795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1" i="0">
                <a:solidFill>
                  <a:srgbClr val="D9D9D9"/>
                </a:solidFill>
                <a:latin typeface="Microsoft JhengHei"/>
                <a:cs typeface="Microsoft Jheng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100" b="1" i="0">
                <a:solidFill>
                  <a:srgbClr val="232852"/>
                </a:solidFill>
                <a:latin typeface="Microsoft JhengHei"/>
                <a:cs typeface="Microsoft JhengHei"/>
              </a:defRPr>
            </a:lvl1pPr>
          </a:lstStyle>
          <a:p>
            <a:pPr marL="28575">
              <a:spcBef>
                <a:spcPts val="229"/>
              </a:spcBef>
            </a:pPr>
            <a:fld id="{81D60167-4931-47E6-BA6A-407CBD079E47}" type="slidenum">
              <a:rPr lang="en-US" altLang="zh-TW" spc="-4" smtClean="0"/>
              <a:pPr marL="28575">
                <a:spcBef>
                  <a:spcPts val="229"/>
                </a:spcBef>
              </a:pPr>
              <a:t>‹#›</a:t>
            </a:fld>
            <a:endParaRPr lang="en-US" altLang="zh-TW" spc="-4" dirty="0"/>
          </a:p>
        </p:txBody>
      </p:sp>
    </p:spTree>
    <p:extLst>
      <p:ext uri="{BB962C8B-B14F-4D97-AF65-F5344CB8AC3E}">
        <p14:creationId xmlns:p14="http://schemas.microsoft.com/office/powerpoint/2010/main" val="4133974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BD48D-74D8-427F-B887-FBFAAA136455}" type="datetimeFigureOut">
              <a:rPr lang="zh-TW" altLang="en-US" smtClean="0"/>
              <a:pPr/>
              <a:t>2023/5/24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35E5-3E0D-4D5E-A411-E744D361DA0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2764484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BD48D-74D8-427F-B887-FBFAAA136455}" type="datetimeFigureOut">
              <a:rPr lang="zh-TW" altLang="en-US" smtClean="0"/>
              <a:pPr/>
              <a:t>2023/5/24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35E5-3E0D-4D5E-A411-E744D361DA0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8269238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BD48D-74D8-427F-B887-FBFAAA136455}" type="datetimeFigureOut">
              <a:rPr lang="zh-TW" altLang="en-US" smtClean="0"/>
              <a:pPr/>
              <a:t>2023/5/24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35E5-3E0D-4D5E-A411-E744D361DA0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9438272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BD48D-74D8-427F-B887-FBFAAA136455}" type="datetimeFigureOut">
              <a:rPr lang="zh-TW" altLang="en-US" smtClean="0"/>
              <a:pPr/>
              <a:t>2023/5/24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35E5-3E0D-4D5E-A411-E744D361DA0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3235146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BD48D-74D8-427F-B887-FBFAAA136455}" type="datetimeFigureOut">
              <a:rPr lang="zh-TW" altLang="en-US" smtClean="0"/>
              <a:pPr/>
              <a:t>2023/5/24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35E5-3E0D-4D5E-A411-E744D361DA0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0284954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BD48D-74D8-427F-B887-FBFAAA136455}" type="datetimeFigureOut">
              <a:rPr lang="zh-TW" altLang="en-US" smtClean="0"/>
              <a:pPr/>
              <a:t>2023/5/24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35E5-3E0D-4D5E-A411-E744D361DA0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1656384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BD48D-74D8-427F-B887-FBFAAA136455}" type="datetimeFigureOut">
              <a:rPr lang="zh-TW" altLang="en-US" smtClean="0"/>
              <a:pPr/>
              <a:t>2023/5/24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35E5-3E0D-4D5E-A411-E744D361DA0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1147185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BD48D-74D8-427F-B887-FBFAAA136455}" type="datetimeFigureOut">
              <a:rPr lang="zh-TW" altLang="en-US" smtClean="0"/>
              <a:pPr/>
              <a:t>2023/5/24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D35E5-3E0D-4D5E-A411-E744D361DA0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3200788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hqprint">
            <a:alphaModFix amt="3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微軟正黑體" pitchFamily="34" charset="-120"/>
              </a:defRPr>
            </a:lvl1pPr>
          </a:lstStyle>
          <a:p>
            <a:fld id="{119BD48D-74D8-427F-B887-FBFAAA136455}" type="datetimeFigureOut">
              <a:rPr lang="zh-TW" altLang="en-US" smtClean="0"/>
              <a:pPr/>
              <a:t>2023/5/24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微軟正黑體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微軟正黑體" pitchFamily="34" charset="-120"/>
              </a:defRPr>
            </a:lvl1pPr>
          </a:lstStyle>
          <a:p>
            <a:fld id="{5D8D35E5-3E0D-4D5E-A411-E744D361DA0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9640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微軟正黑體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微軟正黑體" pitchFamily="34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F5BA5D-017D-ECE2-C455-EED13616D9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9536" y="302792"/>
            <a:ext cx="8206680" cy="1470025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</a:rPr>
              <a:t>先來欣賞影片</a:t>
            </a:r>
          </a:p>
        </p:txBody>
      </p:sp>
      <p:sp>
        <p:nvSpPr>
          <p:cNvPr id="5" name="副標題 4">
            <a:extLst>
              <a:ext uri="{FF2B5EF4-FFF2-40B4-BE49-F238E27FC236}">
                <a16:creationId xmlns:a16="http://schemas.microsoft.com/office/drawing/2014/main" id="{BBE798F9-E78C-4624-A153-CED6729EE5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藻礁影片介紹(2)">
            <a:hlinkClick r:id="" action="ppaction://media"/>
            <a:extLst>
              <a:ext uri="{FF2B5EF4-FFF2-40B4-BE49-F238E27FC236}">
                <a16:creationId xmlns:a16="http://schemas.microsoft.com/office/drawing/2014/main" id="{424E1F4B-6A90-C332-D75A-3E947C3812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7832" y="1484784"/>
            <a:ext cx="8028384" cy="451596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924EF52-7EA0-5152-2F9E-84FFB138AD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302792"/>
            <a:ext cx="15621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0221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</Words>
  <Application>Microsoft Office PowerPoint</Application>
  <PresentationFormat>寬螢幕</PresentationFormat>
  <Paragraphs>1</Paragraphs>
  <Slides>1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</vt:i4>
      </vt:variant>
    </vt:vector>
  </HeadingPairs>
  <TitlesOfParts>
    <vt:vector size="6" baseType="lpstr">
      <vt:lpstr>Microsoft JhengHei</vt:lpstr>
      <vt:lpstr>Microsoft JhengHei</vt:lpstr>
      <vt:lpstr>Arial</vt:lpstr>
      <vt:lpstr>Calibri</vt:lpstr>
      <vt:lpstr>1_Office 佈景主題</vt:lpstr>
      <vt:lpstr>先來欣賞影片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先來欣賞影片</dc:title>
  <dc:creator>ya yang</dc:creator>
  <cp:lastModifiedBy>4k Wen</cp:lastModifiedBy>
  <cp:revision>4</cp:revision>
  <dcterms:created xsi:type="dcterms:W3CDTF">2023-02-01T04:06:04Z</dcterms:created>
  <dcterms:modified xsi:type="dcterms:W3CDTF">2023-05-24T07:53:01Z</dcterms:modified>
</cp:coreProperties>
</file>